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50" r:id="rId2"/>
    <p:sldMasterId id="2147483660" r:id="rId3"/>
    <p:sldMasterId id="2147483672" r:id="rId4"/>
    <p:sldMasterId id="2147483686" r:id="rId5"/>
  </p:sldMasterIdLst>
  <p:notesMasterIdLst>
    <p:notesMasterId r:id="rId48"/>
  </p:notesMasterIdLst>
  <p:sldIdLst>
    <p:sldId id="256" r:id="rId6"/>
    <p:sldId id="284" r:id="rId7"/>
    <p:sldId id="285" r:id="rId8"/>
    <p:sldId id="286" r:id="rId9"/>
    <p:sldId id="287" r:id="rId10"/>
    <p:sldId id="288" r:id="rId11"/>
    <p:sldId id="289" r:id="rId12"/>
    <p:sldId id="262" r:id="rId13"/>
    <p:sldId id="263" r:id="rId14"/>
    <p:sldId id="264" r:id="rId15"/>
    <p:sldId id="265" r:id="rId16"/>
    <p:sldId id="266" r:id="rId17"/>
    <p:sldId id="267" r:id="rId18"/>
    <p:sldId id="259" r:id="rId19"/>
    <p:sldId id="268" r:id="rId20"/>
    <p:sldId id="269" r:id="rId21"/>
    <p:sldId id="257" r:id="rId22"/>
    <p:sldId id="260" r:id="rId23"/>
    <p:sldId id="258" r:id="rId24"/>
    <p:sldId id="270" r:id="rId25"/>
    <p:sldId id="271" r:id="rId26"/>
    <p:sldId id="272" r:id="rId27"/>
    <p:sldId id="273" r:id="rId28"/>
    <p:sldId id="274" r:id="rId29"/>
    <p:sldId id="277" r:id="rId30"/>
    <p:sldId id="275" r:id="rId31"/>
    <p:sldId id="276" r:id="rId32"/>
    <p:sldId id="278" r:id="rId33"/>
    <p:sldId id="279" r:id="rId34"/>
    <p:sldId id="280" r:id="rId35"/>
    <p:sldId id="281" r:id="rId36"/>
    <p:sldId id="282" r:id="rId37"/>
    <p:sldId id="283" r:id="rId38"/>
    <p:sldId id="291" r:id="rId39"/>
    <p:sldId id="301" r:id="rId40"/>
    <p:sldId id="302" r:id="rId41"/>
    <p:sldId id="303" r:id="rId42"/>
    <p:sldId id="295" r:id="rId43"/>
    <p:sldId id="296" r:id="rId44"/>
    <p:sldId id="297" r:id="rId45"/>
    <p:sldId id="300" r:id="rId46"/>
    <p:sldId id="299"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6EF5E4F-A3FC-470F-8939-9E003247C10A}">
          <p14:sldIdLst>
            <p14:sldId id="256"/>
          </p14:sldIdLst>
        </p14:section>
        <p14:section name="Communication in our group" id="{6BB5E6DE-7778-4B6F-8A23-5781C2B3B5AE}">
          <p14:sldIdLst>
            <p14:sldId id="284"/>
            <p14:sldId id="285"/>
            <p14:sldId id="286"/>
            <p14:sldId id="287"/>
            <p14:sldId id="288"/>
            <p14:sldId id="289"/>
          </p14:sldIdLst>
        </p14:section>
        <p14:section name="Overview of the purpose of the project" id="{E9EFE298-EBC4-4FCA-B248-4081F1B1B535}">
          <p14:sldIdLst>
            <p14:sldId id="262"/>
            <p14:sldId id="263"/>
            <p14:sldId id="264"/>
            <p14:sldId id="265"/>
            <p14:sldId id="266"/>
            <p14:sldId id="267"/>
            <p14:sldId id="259"/>
            <p14:sldId id="268"/>
            <p14:sldId id="269"/>
          </p14:sldIdLst>
        </p14:section>
        <p14:section name="Ethical Issues (eb433)" id="{71113984-29AC-4443-9365-2925BEAE3A7C}">
          <p14:sldIdLst>
            <p14:sldId id="257"/>
            <p14:sldId id="260"/>
            <p14:sldId id="258"/>
          </p14:sldIdLst>
        </p14:section>
        <p14:section name="Allocation of work (jh892)" id="{3181E875-2A2B-453A-9D10-5D76BD34BA80}">
          <p14:sldIdLst>
            <p14:sldId id="270"/>
            <p14:sldId id="271"/>
            <p14:sldId id="272"/>
            <p14:sldId id="273"/>
          </p14:sldIdLst>
        </p14:section>
        <p14:section name="Explanation of a technically challenging feature YP114" id="{7E7E822D-E6FF-4D8E-A158-32F0F0A31CE2}">
          <p14:sldIdLst>
            <p14:sldId id="274"/>
            <p14:sldId id="277"/>
            <p14:sldId id="275"/>
            <p14:sldId id="276"/>
          </p14:sldIdLst>
        </p14:section>
        <p14:section name="Scrum Events" id="{050DEC28-1B97-43B3-AA8C-9CF982B0F3E8}">
          <p14:sldIdLst>
            <p14:sldId id="278"/>
            <p14:sldId id="279"/>
            <p14:sldId id="280"/>
            <p14:sldId id="281"/>
            <p14:sldId id="282"/>
            <p14:sldId id="283"/>
          </p14:sldIdLst>
        </p14:section>
        <p14:section name="Taking this project onwards (bm308)" id="{CCA69EAF-FB5B-48CD-B7BF-1E837C1E337A}">
          <p14:sldIdLst>
            <p14:sldId id="291"/>
            <p14:sldId id="301"/>
            <p14:sldId id="302"/>
            <p14:sldId id="303"/>
            <p14:sldId id="295"/>
          </p14:sldIdLst>
        </p14:section>
        <p14:section name="Collaboration and Adaptability in Software Development" id="{9BE7E9F6-7E58-4AE7-94BB-0BC3C3801DD2}">
          <p14:sldIdLst>
            <p14:sldId id="296"/>
            <p14:sldId id="297"/>
            <p14:sldId id="300"/>
            <p14:sldId id="29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B744B5-4BCC-796E-4467-766649CFAC60}" v="137" dt="2024-05-02T14:25:42.245"/>
    <p1510:client id="{101A9DF9-F9D2-4904-8391-2C1E5DF4B957}" v="92" dt="2024-05-02T14:40:38.890"/>
    <p1510:client id="{2BB4E17F-CCC0-E737-7F55-F798254A6852}" v="2" dt="2024-05-02T13:33:05.266"/>
    <p1510:client id="{33F72799-D572-38D1-5340-0D9D25CB7F61}" v="11" dt="2024-05-02T13:31:23.909"/>
    <p1510:client id="{6C5F185B-A6D1-E069-BF94-667390D2E8B8}" v="78" dt="2024-05-02T12:27:23.098"/>
    <p1510:client id="{CA4F4BF1-A4D5-9B4F-E8E3-F07EF98C9F5C}" v="12" dt="2024-05-01T22:10:55.677"/>
    <p1510:client id="{F7924658-5CA5-C3AF-E076-EE3D28B3921B}" v="2" dt="2024-05-01T22:11:30.6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microsoft.com/office/2015/10/relationships/revisionInfo" Target="revisionInfo.xml"/><Relationship Id="rId5" Type="http://schemas.openxmlformats.org/officeDocument/2006/relationships/slideMaster" Target="slideMasters/slideMaster5.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ata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ata4.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_rels/data5.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_rels/data6.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20.png"/><Relationship Id="rId7" Type="http://schemas.openxmlformats.org/officeDocument/2006/relationships/image" Target="../media/image46.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5.sv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21.svg"/><Relationship Id="rId9" Type="http://schemas.openxmlformats.org/officeDocument/2006/relationships/image" Target="../media/image48.png"/></Relationships>
</file>

<file path=ppt/diagrams/_rels/data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5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4" Type="http://schemas.openxmlformats.org/officeDocument/2006/relationships/image" Target="../media/image1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_rels/drawing5.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diagrams/_rels/drawing6.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20.png"/><Relationship Id="rId7" Type="http://schemas.openxmlformats.org/officeDocument/2006/relationships/image" Target="../media/image46.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5.sv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21.svg"/><Relationship Id="rId9" Type="http://schemas.openxmlformats.org/officeDocument/2006/relationships/image" Target="../media/image48.png"/></Relationships>
</file>

<file path=ppt/diagrams/_rels/drawing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53.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2C79F8-3227-4D1C-871E-9FD47EF29FD7}"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B741B59-D62B-489A-96F8-85E36D33A00B}">
      <dgm:prSet/>
      <dgm:spPr/>
      <dgm:t>
        <a:bodyPr/>
        <a:lstStyle/>
        <a:p>
          <a:pPr>
            <a:defRPr cap="all"/>
          </a:pPr>
          <a:r>
            <a:rPr lang="en-GB"/>
            <a:t>Importance of weekly check-ins</a:t>
          </a:r>
          <a:endParaRPr lang="en-US"/>
        </a:p>
      </dgm:t>
    </dgm:pt>
    <dgm:pt modelId="{2C54B9FA-491A-4A18-8F0E-010AC7363BC1}" type="parTrans" cxnId="{4D908214-B89F-452B-8C91-68732E6B1EB6}">
      <dgm:prSet/>
      <dgm:spPr/>
      <dgm:t>
        <a:bodyPr/>
        <a:lstStyle/>
        <a:p>
          <a:endParaRPr lang="en-US"/>
        </a:p>
      </dgm:t>
    </dgm:pt>
    <dgm:pt modelId="{674BC015-B67E-4BC6-A4DB-EBB006B68679}" type="sibTrans" cxnId="{4D908214-B89F-452B-8C91-68732E6B1EB6}">
      <dgm:prSet/>
      <dgm:spPr/>
      <dgm:t>
        <a:bodyPr/>
        <a:lstStyle/>
        <a:p>
          <a:endParaRPr lang="en-US"/>
        </a:p>
      </dgm:t>
    </dgm:pt>
    <dgm:pt modelId="{97BD26A1-D974-404C-B6AB-7A60E608C1E3}">
      <dgm:prSet/>
      <dgm:spPr/>
      <dgm:t>
        <a:bodyPr/>
        <a:lstStyle/>
        <a:p>
          <a:pPr>
            <a:defRPr cap="all"/>
          </a:pPr>
          <a:r>
            <a:rPr lang="en-GB"/>
            <a:t>Help us motivate</a:t>
          </a:r>
          <a:endParaRPr lang="en-US"/>
        </a:p>
      </dgm:t>
    </dgm:pt>
    <dgm:pt modelId="{19740AEA-2B59-4160-A787-36B706B199F8}" type="parTrans" cxnId="{944E1BBA-A1DC-4B5E-BE30-97C2DB298566}">
      <dgm:prSet/>
      <dgm:spPr/>
      <dgm:t>
        <a:bodyPr/>
        <a:lstStyle/>
        <a:p>
          <a:endParaRPr lang="en-US"/>
        </a:p>
      </dgm:t>
    </dgm:pt>
    <dgm:pt modelId="{4FFFB173-DAA8-43D6-92ED-BFA8868C479B}" type="sibTrans" cxnId="{944E1BBA-A1DC-4B5E-BE30-97C2DB298566}">
      <dgm:prSet/>
      <dgm:spPr/>
      <dgm:t>
        <a:bodyPr/>
        <a:lstStyle/>
        <a:p>
          <a:endParaRPr lang="en-US"/>
        </a:p>
      </dgm:t>
    </dgm:pt>
    <dgm:pt modelId="{4BEF9474-E795-4166-8E1C-E95D3119295D}">
      <dgm:prSet/>
      <dgm:spPr/>
      <dgm:t>
        <a:bodyPr/>
        <a:lstStyle/>
        <a:p>
          <a:pPr>
            <a:defRPr cap="all"/>
          </a:pPr>
          <a:r>
            <a:rPr lang="en-GB"/>
            <a:t>Importance of helping each other</a:t>
          </a:r>
          <a:endParaRPr lang="en-US"/>
        </a:p>
      </dgm:t>
    </dgm:pt>
    <dgm:pt modelId="{CB0552BC-AC54-4CF6-B2B5-33B0F6C4F986}" type="parTrans" cxnId="{6AA512C9-4E54-45EF-8F30-924665F09B77}">
      <dgm:prSet/>
      <dgm:spPr/>
      <dgm:t>
        <a:bodyPr/>
        <a:lstStyle/>
        <a:p>
          <a:endParaRPr lang="en-US"/>
        </a:p>
      </dgm:t>
    </dgm:pt>
    <dgm:pt modelId="{459A6759-AEA4-4E46-B18F-F8C9DAF6DE4A}" type="sibTrans" cxnId="{6AA512C9-4E54-45EF-8F30-924665F09B77}">
      <dgm:prSet/>
      <dgm:spPr/>
      <dgm:t>
        <a:bodyPr/>
        <a:lstStyle/>
        <a:p>
          <a:endParaRPr lang="en-US"/>
        </a:p>
      </dgm:t>
    </dgm:pt>
    <dgm:pt modelId="{E84AAB02-4E1F-42CC-9F14-5B23765D8FEA}" type="pres">
      <dgm:prSet presAssocID="{DA2C79F8-3227-4D1C-871E-9FD47EF29FD7}" presName="root" presStyleCnt="0">
        <dgm:presLayoutVars>
          <dgm:dir/>
          <dgm:resizeHandles val="exact"/>
        </dgm:presLayoutVars>
      </dgm:prSet>
      <dgm:spPr/>
    </dgm:pt>
    <dgm:pt modelId="{341F3E8E-8432-46B6-AA48-8C033A1CBF9A}" type="pres">
      <dgm:prSet presAssocID="{CB741B59-D62B-489A-96F8-85E36D33A00B}" presName="compNode" presStyleCnt="0"/>
      <dgm:spPr/>
    </dgm:pt>
    <dgm:pt modelId="{2E5360E4-76DA-4EA7-9FF6-B98E8297DFC0}" type="pres">
      <dgm:prSet presAssocID="{CB741B59-D62B-489A-96F8-85E36D33A00B}" presName="iconBgRect" presStyleLbl="bgShp" presStyleIdx="0" presStyleCnt="3"/>
      <dgm:spPr/>
    </dgm:pt>
    <dgm:pt modelId="{A30D473E-0D23-453B-ADE7-5B41ADE40E33}" type="pres">
      <dgm:prSet presAssocID="{CB741B59-D62B-489A-96F8-85E36D33A00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9756582D-AC9A-493E-A33B-04C70869B0C4}" type="pres">
      <dgm:prSet presAssocID="{CB741B59-D62B-489A-96F8-85E36D33A00B}" presName="spaceRect" presStyleCnt="0"/>
      <dgm:spPr/>
    </dgm:pt>
    <dgm:pt modelId="{9F331DB5-771D-46EC-BCE9-2EDB9F69D5A8}" type="pres">
      <dgm:prSet presAssocID="{CB741B59-D62B-489A-96F8-85E36D33A00B}" presName="textRect" presStyleLbl="revTx" presStyleIdx="0" presStyleCnt="3">
        <dgm:presLayoutVars>
          <dgm:chMax val="1"/>
          <dgm:chPref val="1"/>
        </dgm:presLayoutVars>
      </dgm:prSet>
      <dgm:spPr/>
    </dgm:pt>
    <dgm:pt modelId="{50927867-F4CE-49BF-A8E7-716C0FD7F042}" type="pres">
      <dgm:prSet presAssocID="{674BC015-B67E-4BC6-A4DB-EBB006B68679}" presName="sibTrans" presStyleCnt="0"/>
      <dgm:spPr/>
    </dgm:pt>
    <dgm:pt modelId="{94A57EA3-BD7B-445C-8E82-E645A3369E25}" type="pres">
      <dgm:prSet presAssocID="{97BD26A1-D974-404C-B6AB-7A60E608C1E3}" presName="compNode" presStyleCnt="0"/>
      <dgm:spPr/>
    </dgm:pt>
    <dgm:pt modelId="{A4078321-3C01-4DF1-9394-5F2262E2DF86}" type="pres">
      <dgm:prSet presAssocID="{97BD26A1-D974-404C-B6AB-7A60E608C1E3}" presName="iconBgRect" presStyleLbl="bgShp" presStyleIdx="1" presStyleCnt="3"/>
      <dgm:spPr/>
    </dgm:pt>
    <dgm:pt modelId="{B8A2413B-F6CB-4FA7-BC75-74DD9D794F50}" type="pres">
      <dgm:prSet presAssocID="{97BD26A1-D974-404C-B6AB-7A60E608C1E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84E3FC77-2A2D-4C19-B3C9-A901528FBEA8}" type="pres">
      <dgm:prSet presAssocID="{97BD26A1-D974-404C-B6AB-7A60E608C1E3}" presName="spaceRect" presStyleCnt="0"/>
      <dgm:spPr/>
    </dgm:pt>
    <dgm:pt modelId="{42F70A23-8194-46DD-A6A3-8026DC4BDFB9}" type="pres">
      <dgm:prSet presAssocID="{97BD26A1-D974-404C-B6AB-7A60E608C1E3}" presName="textRect" presStyleLbl="revTx" presStyleIdx="1" presStyleCnt="3">
        <dgm:presLayoutVars>
          <dgm:chMax val="1"/>
          <dgm:chPref val="1"/>
        </dgm:presLayoutVars>
      </dgm:prSet>
      <dgm:spPr/>
    </dgm:pt>
    <dgm:pt modelId="{07A02A29-D94B-4B00-A60F-5C4CDF32D335}" type="pres">
      <dgm:prSet presAssocID="{4FFFB173-DAA8-43D6-92ED-BFA8868C479B}" presName="sibTrans" presStyleCnt="0"/>
      <dgm:spPr/>
    </dgm:pt>
    <dgm:pt modelId="{813F963A-70D2-4708-91BA-68D18FB76308}" type="pres">
      <dgm:prSet presAssocID="{4BEF9474-E795-4166-8E1C-E95D3119295D}" presName="compNode" presStyleCnt="0"/>
      <dgm:spPr/>
    </dgm:pt>
    <dgm:pt modelId="{6408F238-7BEB-4404-9462-57F6B73D256E}" type="pres">
      <dgm:prSet presAssocID="{4BEF9474-E795-4166-8E1C-E95D3119295D}" presName="iconBgRect" presStyleLbl="bgShp" presStyleIdx="2" presStyleCnt="3"/>
      <dgm:spPr/>
    </dgm:pt>
    <dgm:pt modelId="{93F9E971-E22D-405E-9DE6-3A2F75E530FF}" type="pres">
      <dgm:prSet presAssocID="{4BEF9474-E795-4166-8E1C-E95D3119295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2B0D7D48-6835-4A4D-9A27-FB82339DF8FF}" type="pres">
      <dgm:prSet presAssocID="{4BEF9474-E795-4166-8E1C-E95D3119295D}" presName="spaceRect" presStyleCnt="0"/>
      <dgm:spPr/>
    </dgm:pt>
    <dgm:pt modelId="{24E12511-E4CE-49AA-8FB8-7DABEBB51B12}" type="pres">
      <dgm:prSet presAssocID="{4BEF9474-E795-4166-8E1C-E95D3119295D}" presName="textRect" presStyleLbl="revTx" presStyleIdx="2" presStyleCnt="3">
        <dgm:presLayoutVars>
          <dgm:chMax val="1"/>
          <dgm:chPref val="1"/>
        </dgm:presLayoutVars>
      </dgm:prSet>
      <dgm:spPr/>
    </dgm:pt>
  </dgm:ptLst>
  <dgm:cxnLst>
    <dgm:cxn modelId="{FAFB1A06-F6C3-4676-9B9B-D52EFD33AF13}" type="presOf" srcId="{4BEF9474-E795-4166-8E1C-E95D3119295D}" destId="{24E12511-E4CE-49AA-8FB8-7DABEBB51B12}" srcOrd="0" destOrd="0" presId="urn:microsoft.com/office/officeart/2018/5/layout/IconCircleLabelList"/>
    <dgm:cxn modelId="{4D908214-B89F-452B-8C91-68732E6B1EB6}" srcId="{DA2C79F8-3227-4D1C-871E-9FD47EF29FD7}" destId="{CB741B59-D62B-489A-96F8-85E36D33A00B}" srcOrd="0" destOrd="0" parTransId="{2C54B9FA-491A-4A18-8F0E-010AC7363BC1}" sibTransId="{674BC015-B67E-4BC6-A4DB-EBB006B68679}"/>
    <dgm:cxn modelId="{10085565-8D5F-4932-A392-00337AC064BC}" type="presOf" srcId="{DA2C79F8-3227-4D1C-871E-9FD47EF29FD7}" destId="{E84AAB02-4E1F-42CC-9F14-5B23765D8FEA}" srcOrd="0" destOrd="0" presId="urn:microsoft.com/office/officeart/2018/5/layout/IconCircleLabelList"/>
    <dgm:cxn modelId="{63F68385-FE35-4250-9E0C-13706943489B}" type="presOf" srcId="{97BD26A1-D974-404C-B6AB-7A60E608C1E3}" destId="{42F70A23-8194-46DD-A6A3-8026DC4BDFB9}" srcOrd="0" destOrd="0" presId="urn:microsoft.com/office/officeart/2018/5/layout/IconCircleLabelList"/>
    <dgm:cxn modelId="{944E1BBA-A1DC-4B5E-BE30-97C2DB298566}" srcId="{DA2C79F8-3227-4D1C-871E-9FD47EF29FD7}" destId="{97BD26A1-D974-404C-B6AB-7A60E608C1E3}" srcOrd="1" destOrd="0" parTransId="{19740AEA-2B59-4160-A787-36B706B199F8}" sibTransId="{4FFFB173-DAA8-43D6-92ED-BFA8868C479B}"/>
    <dgm:cxn modelId="{3DA85BBA-7890-4827-922A-C79A099499CE}" type="presOf" srcId="{CB741B59-D62B-489A-96F8-85E36D33A00B}" destId="{9F331DB5-771D-46EC-BCE9-2EDB9F69D5A8}" srcOrd="0" destOrd="0" presId="urn:microsoft.com/office/officeart/2018/5/layout/IconCircleLabelList"/>
    <dgm:cxn modelId="{6AA512C9-4E54-45EF-8F30-924665F09B77}" srcId="{DA2C79F8-3227-4D1C-871E-9FD47EF29FD7}" destId="{4BEF9474-E795-4166-8E1C-E95D3119295D}" srcOrd="2" destOrd="0" parTransId="{CB0552BC-AC54-4CF6-B2B5-33B0F6C4F986}" sibTransId="{459A6759-AEA4-4E46-B18F-F8C9DAF6DE4A}"/>
    <dgm:cxn modelId="{09107EF0-3FAA-4E7D-AC78-A8A8D504847F}" type="presParOf" srcId="{E84AAB02-4E1F-42CC-9F14-5B23765D8FEA}" destId="{341F3E8E-8432-46B6-AA48-8C033A1CBF9A}" srcOrd="0" destOrd="0" presId="urn:microsoft.com/office/officeart/2018/5/layout/IconCircleLabelList"/>
    <dgm:cxn modelId="{E3C9D894-A554-43EB-B544-B5060BD001C4}" type="presParOf" srcId="{341F3E8E-8432-46B6-AA48-8C033A1CBF9A}" destId="{2E5360E4-76DA-4EA7-9FF6-B98E8297DFC0}" srcOrd="0" destOrd="0" presId="urn:microsoft.com/office/officeart/2018/5/layout/IconCircleLabelList"/>
    <dgm:cxn modelId="{2A83D905-7CDF-4CF8-9637-8B66304AEBC0}" type="presParOf" srcId="{341F3E8E-8432-46B6-AA48-8C033A1CBF9A}" destId="{A30D473E-0D23-453B-ADE7-5B41ADE40E33}" srcOrd="1" destOrd="0" presId="urn:microsoft.com/office/officeart/2018/5/layout/IconCircleLabelList"/>
    <dgm:cxn modelId="{14CD6CE6-9C1E-4E19-8031-C64EA0A95F20}" type="presParOf" srcId="{341F3E8E-8432-46B6-AA48-8C033A1CBF9A}" destId="{9756582D-AC9A-493E-A33B-04C70869B0C4}" srcOrd="2" destOrd="0" presId="urn:microsoft.com/office/officeart/2018/5/layout/IconCircleLabelList"/>
    <dgm:cxn modelId="{F441E0AE-3665-42DB-93F6-A75E85DED5E7}" type="presParOf" srcId="{341F3E8E-8432-46B6-AA48-8C033A1CBF9A}" destId="{9F331DB5-771D-46EC-BCE9-2EDB9F69D5A8}" srcOrd="3" destOrd="0" presId="urn:microsoft.com/office/officeart/2018/5/layout/IconCircleLabelList"/>
    <dgm:cxn modelId="{615823F4-A1C3-451C-84D0-344318BBBD4D}" type="presParOf" srcId="{E84AAB02-4E1F-42CC-9F14-5B23765D8FEA}" destId="{50927867-F4CE-49BF-A8E7-716C0FD7F042}" srcOrd="1" destOrd="0" presId="urn:microsoft.com/office/officeart/2018/5/layout/IconCircleLabelList"/>
    <dgm:cxn modelId="{561B5919-7975-4699-8D8B-9D7FDEB27AD5}" type="presParOf" srcId="{E84AAB02-4E1F-42CC-9F14-5B23765D8FEA}" destId="{94A57EA3-BD7B-445C-8E82-E645A3369E25}" srcOrd="2" destOrd="0" presId="urn:microsoft.com/office/officeart/2018/5/layout/IconCircleLabelList"/>
    <dgm:cxn modelId="{3BF1F60F-934A-4061-9711-B0F80AC29985}" type="presParOf" srcId="{94A57EA3-BD7B-445C-8E82-E645A3369E25}" destId="{A4078321-3C01-4DF1-9394-5F2262E2DF86}" srcOrd="0" destOrd="0" presId="urn:microsoft.com/office/officeart/2018/5/layout/IconCircleLabelList"/>
    <dgm:cxn modelId="{3D8970B8-CBFC-4755-A0B4-5EC5C30C1B49}" type="presParOf" srcId="{94A57EA3-BD7B-445C-8E82-E645A3369E25}" destId="{B8A2413B-F6CB-4FA7-BC75-74DD9D794F50}" srcOrd="1" destOrd="0" presId="urn:microsoft.com/office/officeart/2018/5/layout/IconCircleLabelList"/>
    <dgm:cxn modelId="{BE9B11CB-8AEC-4E71-B6B2-1B6DB79D39D0}" type="presParOf" srcId="{94A57EA3-BD7B-445C-8E82-E645A3369E25}" destId="{84E3FC77-2A2D-4C19-B3C9-A901528FBEA8}" srcOrd="2" destOrd="0" presId="urn:microsoft.com/office/officeart/2018/5/layout/IconCircleLabelList"/>
    <dgm:cxn modelId="{1B7D9D4F-1D79-4229-ACEA-C00F6EA500C2}" type="presParOf" srcId="{94A57EA3-BD7B-445C-8E82-E645A3369E25}" destId="{42F70A23-8194-46DD-A6A3-8026DC4BDFB9}" srcOrd="3" destOrd="0" presId="urn:microsoft.com/office/officeart/2018/5/layout/IconCircleLabelList"/>
    <dgm:cxn modelId="{13EB1C63-2C54-4509-80B4-884D2D068BB8}" type="presParOf" srcId="{E84AAB02-4E1F-42CC-9F14-5B23765D8FEA}" destId="{07A02A29-D94B-4B00-A60F-5C4CDF32D335}" srcOrd="3" destOrd="0" presId="urn:microsoft.com/office/officeart/2018/5/layout/IconCircleLabelList"/>
    <dgm:cxn modelId="{5B13B03E-8363-4B61-A724-56904E850B91}" type="presParOf" srcId="{E84AAB02-4E1F-42CC-9F14-5B23765D8FEA}" destId="{813F963A-70D2-4708-91BA-68D18FB76308}" srcOrd="4" destOrd="0" presId="urn:microsoft.com/office/officeart/2018/5/layout/IconCircleLabelList"/>
    <dgm:cxn modelId="{F5C765B6-5687-4C8F-A254-A7CE70E150A5}" type="presParOf" srcId="{813F963A-70D2-4708-91BA-68D18FB76308}" destId="{6408F238-7BEB-4404-9462-57F6B73D256E}" srcOrd="0" destOrd="0" presId="urn:microsoft.com/office/officeart/2018/5/layout/IconCircleLabelList"/>
    <dgm:cxn modelId="{790D98D7-1F55-4228-8FD7-AD447CC2AC4B}" type="presParOf" srcId="{813F963A-70D2-4708-91BA-68D18FB76308}" destId="{93F9E971-E22D-405E-9DE6-3A2F75E530FF}" srcOrd="1" destOrd="0" presId="urn:microsoft.com/office/officeart/2018/5/layout/IconCircleLabelList"/>
    <dgm:cxn modelId="{A1D57ED9-D6D5-44FC-AA9E-99B932FAA981}" type="presParOf" srcId="{813F963A-70D2-4708-91BA-68D18FB76308}" destId="{2B0D7D48-6835-4A4D-9A27-FB82339DF8FF}" srcOrd="2" destOrd="0" presId="urn:microsoft.com/office/officeart/2018/5/layout/IconCircleLabelList"/>
    <dgm:cxn modelId="{D1D40E01-61CA-443D-A371-EDFF0E331CF9}" type="presParOf" srcId="{813F963A-70D2-4708-91BA-68D18FB76308}" destId="{24E12511-E4CE-49AA-8FB8-7DABEBB51B12}"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E6E29A-323E-4066-9986-D56C879DCA41}"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ADFDB200-6861-4E3D-AEA9-4A1C369592AA}">
      <dgm:prSet/>
      <dgm:spPr/>
      <dgm:t>
        <a:bodyPr/>
        <a:lstStyle/>
        <a:p>
          <a:pPr>
            <a:lnSpc>
              <a:spcPct val="100000"/>
            </a:lnSpc>
          </a:pPr>
          <a:r>
            <a:rPr lang="en-GB"/>
            <a:t>User can navigate through interactive learning paths designed to make the learning experience more engaging and enjoyable</a:t>
          </a:r>
          <a:endParaRPr lang="en-US"/>
        </a:p>
      </dgm:t>
    </dgm:pt>
    <dgm:pt modelId="{25B7CC0E-8FAB-435F-A3B7-AC58BA348692}" type="parTrans" cxnId="{7214CF6C-D478-4B70-9C07-C8F8B4600BDD}">
      <dgm:prSet/>
      <dgm:spPr/>
      <dgm:t>
        <a:bodyPr/>
        <a:lstStyle/>
        <a:p>
          <a:endParaRPr lang="en-US"/>
        </a:p>
      </dgm:t>
    </dgm:pt>
    <dgm:pt modelId="{A4D92C71-1C2D-4797-800F-DB4B02E2B2B7}" type="sibTrans" cxnId="{7214CF6C-D478-4B70-9C07-C8F8B4600BDD}">
      <dgm:prSet/>
      <dgm:spPr/>
      <dgm:t>
        <a:bodyPr/>
        <a:lstStyle/>
        <a:p>
          <a:endParaRPr lang="en-US"/>
        </a:p>
      </dgm:t>
    </dgm:pt>
    <dgm:pt modelId="{EB7935D3-6707-42EA-BB48-63DF3F04DF08}">
      <dgm:prSet/>
      <dgm:spPr/>
      <dgm:t>
        <a:bodyPr/>
        <a:lstStyle/>
        <a:p>
          <a:pPr>
            <a:lnSpc>
              <a:spcPct val="100000"/>
            </a:lnSpc>
          </a:pPr>
          <a:r>
            <a:rPr lang="en-GB"/>
            <a:t>This progress can show up on the dynamic leaderboard system allows users to track their progress and compare their achievements with peers.</a:t>
          </a:r>
          <a:endParaRPr lang="en-US"/>
        </a:p>
      </dgm:t>
    </dgm:pt>
    <dgm:pt modelId="{7FF18DC1-5F4C-463B-98F9-784F246B0552}" type="parTrans" cxnId="{013E0DB6-12D0-4A62-A6C0-AF5E90169F43}">
      <dgm:prSet/>
      <dgm:spPr/>
      <dgm:t>
        <a:bodyPr/>
        <a:lstStyle/>
        <a:p>
          <a:endParaRPr lang="en-US"/>
        </a:p>
      </dgm:t>
    </dgm:pt>
    <dgm:pt modelId="{32CE22A9-28B6-475E-8246-03ED186DB371}" type="sibTrans" cxnId="{013E0DB6-12D0-4A62-A6C0-AF5E90169F43}">
      <dgm:prSet/>
      <dgm:spPr/>
      <dgm:t>
        <a:bodyPr/>
        <a:lstStyle/>
        <a:p>
          <a:endParaRPr lang="en-US"/>
        </a:p>
      </dgm:t>
    </dgm:pt>
    <dgm:pt modelId="{F0963D71-F26E-4705-8781-F34EF47AE7C6}" type="pres">
      <dgm:prSet presAssocID="{6FE6E29A-323E-4066-9986-D56C879DCA41}" presName="root" presStyleCnt="0">
        <dgm:presLayoutVars>
          <dgm:dir/>
          <dgm:resizeHandles val="exact"/>
        </dgm:presLayoutVars>
      </dgm:prSet>
      <dgm:spPr/>
    </dgm:pt>
    <dgm:pt modelId="{BD16A0EA-3C96-408E-9A84-4ED1B11696E6}" type="pres">
      <dgm:prSet presAssocID="{ADFDB200-6861-4E3D-AEA9-4A1C369592AA}" presName="compNode" presStyleCnt="0"/>
      <dgm:spPr/>
    </dgm:pt>
    <dgm:pt modelId="{B550FFB7-A644-4700-AF19-DE2C57995C85}" type="pres">
      <dgm:prSet presAssocID="{ADFDB200-6861-4E3D-AEA9-4A1C369592A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71578724-51E7-471F-9E34-E07E5708F822}" type="pres">
      <dgm:prSet presAssocID="{ADFDB200-6861-4E3D-AEA9-4A1C369592AA}" presName="spaceRect" presStyleCnt="0"/>
      <dgm:spPr/>
    </dgm:pt>
    <dgm:pt modelId="{495C6241-8E27-4698-84AC-831EF5A6DDB2}" type="pres">
      <dgm:prSet presAssocID="{ADFDB200-6861-4E3D-AEA9-4A1C369592AA}" presName="textRect" presStyleLbl="revTx" presStyleIdx="0" presStyleCnt="2">
        <dgm:presLayoutVars>
          <dgm:chMax val="1"/>
          <dgm:chPref val="1"/>
        </dgm:presLayoutVars>
      </dgm:prSet>
      <dgm:spPr/>
    </dgm:pt>
    <dgm:pt modelId="{398D2C8A-C35B-4BD5-8046-5C84A1B7D8D1}" type="pres">
      <dgm:prSet presAssocID="{A4D92C71-1C2D-4797-800F-DB4B02E2B2B7}" presName="sibTrans" presStyleCnt="0"/>
      <dgm:spPr/>
    </dgm:pt>
    <dgm:pt modelId="{7C01281B-5662-4B0A-BB9D-E24F11A5B76C}" type="pres">
      <dgm:prSet presAssocID="{EB7935D3-6707-42EA-BB48-63DF3F04DF08}" presName="compNode" presStyleCnt="0"/>
      <dgm:spPr/>
    </dgm:pt>
    <dgm:pt modelId="{F671B21C-A7D1-44C2-A626-8377394AA3CF}" type="pres">
      <dgm:prSet presAssocID="{EB7935D3-6707-42EA-BB48-63DF3F04DF0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siness Growth"/>
        </a:ext>
      </dgm:extLst>
    </dgm:pt>
    <dgm:pt modelId="{BB33D581-36CC-4DD3-A722-16CECE16238F}" type="pres">
      <dgm:prSet presAssocID="{EB7935D3-6707-42EA-BB48-63DF3F04DF08}" presName="spaceRect" presStyleCnt="0"/>
      <dgm:spPr/>
    </dgm:pt>
    <dgm:pt modelId="{FF96A37B-1A1C-4C87-A55D-CD476A4F78F1}" type="pres">
      <dgm:prSet presAssocID="{EB7935D3-6707-42EA-BB48-63DF3F04DF08}" presName="textRect" presStyleLbl="revTx" presStyleIdx="1" presStyleCnt="2">
        <dgm:presLayoutVars>
          <dgm:chMax val="1"/>
          <dgm:chPref val="1"/>
        </dgm:presLayoutVars>
      </dgm:prSet>
      <dgm:spPr/>
    </dgm:pt>
  </dgm:ptLst>
  <dgm:cxnLst>
    <dgm:cxn modelId="{BA5E3F38-5A80-4217-8973-CCC499BA00DF}" type="presOf" srcId="{ADFDB200-6861-4E3D-AEA9-4A1C369592AA}" destId="{495C6241-8E27-4698-84AC-831EF5A6DDB2}" srcOrd="0" destOrd="0" presId="urn:microsoft.com/office/officeart/2018/2/layout/IconLabelList"/>
    <dgm:cxn modelId="{7214CF6C-D478-4B70-9C07-C8F8B4600BDD}" srcId="{6FE6E29A-323E-4066-9986-D56C879DCA41}" destId="{ADFDB200-6861-4E3D-AEA9-4A1C369592AA}" srcOrd="0" destOrd="0" parTransId="{25B7CC0E-8FAB-435F-A3B7-AC58BA348692}" sibTransId="{A4D92C71-1C2D-4797-800F-DB4B02E2B2B7}"/>
    <dgm:cxn modelId="{AA866551-7183-48CE-9995-C4236AA07E1C}" type="presOf" srcId="{6FE6E29A-323E-4066-9986-D56C879DCA41}" destId="{F0963D71-F26E-4705-8781-F34EF47AE7C6}" srcOrd="0" destOrd="0" presId="urn:microsoft.com/office/officeart/2018/2/layout/IconLabelList"/>
    <dgm:cxn modelId="{CE2734A4-0D1F-4BB3-98B8-E6C2C4919311}" type="presOf" srcId="{EB7935D3-6707-42EA-BB48-63DF3F04DF08}" destId="{FF96A37B-1A1C-4C87-A55D-CD476A4F78F1}" srcOrd="0" destOrd="0" presId="urn:microsoft.com/office/officeart/2018/2/layout/IconLabelList"/>
    <dgm:cxn modelId="{013E0DB6-12D0-4A62-A6C0-AF5E90169F43}" srcId="{6FE6E29A-323E-4066-9986-D56C879DCA41}" destId="{EB7935D3-6707-42EA-BB48-63DF3F04DF08}" srcOrd="1" destOrd="0" parTransId="{7FF18DC1-5F4C-463B-98F9-784F246B0552}" sibTransId="{32CE22A9-28B6-475E-8246-03ED186DB371}"/>
    <dgm:cxn modelId="{0EC1D76F-B304-4DE8-A69C-93227555430F}" type="presParOf" srcId="{F0963D71-F26E-4705-8781-F34EF47AE7C6}" destId="{BD16A0EA-3C96-408E-9A84-4ED1B11696E6}" srcOrd="0" destOrd="0" presId="urn:microsoft.com/office/officeart/2018/2/layout/IconLabelList"/>
    <dgm:cxn modelId="{16E31238-42C0-48AF-8905-905386EAB37C}" type="presParOf" srcId="{BD16A0EA-3C96-408E-9A84-4ED1B11696E6}" destId="{B550FFB7-A644-4700-AF19-DE2C57995C85}" srcOrd="0" destOrd="0" presId="urn:microsoft.com/office/officeart/2018/2/layout/IconLabelList"/>
    <dgm:cxn modelId="{5ED23EAE-523B-4C34-BB04-77DFDDD827CE}" type="presParOf" srcId="{BD16A0EA-3C96-408E-9A84-4ED1B11696E6}" destId="{71578724-51E7-471F-9E34-E07E5708F822}" srcOrd="1" destOrd="0" presId="urn:microsoft.com/office/officeart/2018/2/layout/IconLabelList"/>
    <dgm:cxn modelId="{5AD956DD-7881-4F15-A7B5-A94FF3B98953}" type="presParOf" srcId="{BD16A0EA-3C96-408E-9A84-4ED1B11696E6}" destId="{495C6241-8E27-4698-84AC-831EF5A6DDB2}" srcOrd="2" destOrd="0" presId="urn:microsoft.com/office/officeart/2018/2/layout/IconLabelList"/>
    <dgm:cxn modelId="{2AAF2D12-EE31-40F4-AE16-946380397439}" type="presParOf" srcId="{F0963D71-F26E-4705-8781-F34EF47AE7C6}" destId="{398D2C8A-C35B-4BD5-8046-5C84A1B7D8D1}" srcOrd="1" destOrd="0" presId="urn:microsoft.com/office/officeart/2018/2/layout/IconLabelList"/>
    <dgm:cxn modelId="{941AAD5B-E34F-499C-83DA-7AB8FC693F16}" type="presParOf" srcId="{F0963D71-F26E-4705-8781-F34EF47AE7C6}" destId="{7C01281B-5662-4B0A-BB9D-E24F11A5B76C}" srcOrd="2" destOrd="0" presId="urn:microsoft.com/office/officeart/2018/2/layout/IconLabelList"/>
    <dgm:cxn modelId="{6413E4DA-9279-48D3-AD31-E26FF1CD5216}" type="presParOf" srcId="{7C01281B-5662-4B0A-BB9D-E24F11A5B76C}" destId="{F671B21C-A7D1-44C2-A626-8377394AA3CF}" srcOrd="0" destOrd="0" presId="urn:microsoft.com/office/officeart/2018/2/layout/IconLabelList"/>
    <dgm:cxn modelId="{F6F8F95F-07F2-4656-9C8A-A52FB8EC2710}" type="presParOf" srcId="{7C01281B-5662-4B0A-BB9D-E24F11A5B76C}" destId="{BB33D581-36CC-4DD3-A722-16CECE16238F}" srcOrd="1" destOrd="0" presId="urn:microsoft.com/office/officeart/2018/2/layout/IconLabelList"/>
    <dgm:cxn modelId="{90698A02-E9FE-4194-B4B9-F7E10BF49293}" type="presParOf" srcId="{7C01281B-5662-4B0A-BB9D-E24F11A5B76C}" destId="{FF96A37B-1A1C-4C87-A55D-CD476A4F78F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9C16DA5-FFBD-4896-B3A8-D1A528E21B27}"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4AA145E-221F-4709-A6CB-9D8FBE562068}">
      <dgm:prSet/>
      <dgm:spPr/>
      <dgm:t>
        <a:bodyPr/>
        <a:lstStyle/>
        <a:p>
          <a:pPr>
            <a:lnSpc>
              <a:spcPct val="100000"/>
            </a:lnSpc>
          </a:pPr>
          <a:r>
            <a:rPr lang="en-GB"/>
            <a:t>Users can visualise their learning journey and track their progress in real-time through interactive dashboards and progress bars.</a:t>
          </a:r>
          <a:endParaRPr lang="en-US"/>
        </a:p>
      </dgm:t>
    </dgm:pt>
    <dgm:pt modelId="{071B6812-F73C-4298-BCF1-4F39375D1074}" type="parTrans" cxnId="{7887334D-9765-40C9-BE44-B042A0E78F1E}">
      <dgm:prSet/>
      <dgm:spPr/>
      <dgm:t>
        <a:bodyPr/>
        <a:lstStyle/>
        <a:p>
          <a:endParaRPr lang="en-US"/>
        </a:p>
      </dgm:t>
    </dgm:pt>
    <dgm:pt modelId="{D5FBE593-2958-48F9-93C8-174C9FE2F66F}" type="sibTrans" cxnId="{7887334D-9765-40C9-BE44-B042A0E78F1E}">
      <dgm:prSet/>
      <dgm:spPr/>
      <dgm:t>
        <a:bodyPr/>
        <a:lstStyle/>
        <a:p>
          <a:endParaRPr lang="en-US"/>
        </a:p>
      </dgm:t>
    </dgm:pt>
    <dgm:pt modelId="{D629890B-1F50-4D6B-AA6B-6ECDFA8D75E2}">
      <dgm:prSet/>
      <dgm:spPr/>
      <dgm:t>
        <a:bodyPr/>
        <a:lstStyle/>
        <a:p>
          <a:pPr>
            <a:lnSpc>
              <a:spcPct val="100000"/>
            </a:lnSpc>
          </a:pPr>
          <a:r>
            <a:rPr lang="en-GB"/>
            <a:t>This visual representation of course completion and achievement milestones motivates users to stay on track</a:t>
          </a:r>
          <a:endParaRPr lang="en-US"/>
        </a:p>
      </dgm:t>
    </dgm:pt>
    <dgm:pt modelId="{00827B70-7C11-4682-8B64-CC4947C67889}" type="parTrans" cxnId="{8A907530-55E3-452A-838E-88738A362442}">
      <dgm:prSet/>
      <dgm:spPr/>
      <dgm:t>
        <a:bodyPr/>
        <a:lstStyle/>
        <a:p>
          <a:endParaRPr lang="en-US"/>
        </a:p>
      </dgm:t>
    </dgm:pt>
    <dgm:pt modelId="{D599D4D7-1C90-42FA-BA93-450BC122D1F7}" type="sibTrans" cxnId="{8A907530-55E3-452A-838E-88738A362442}">
      <dgm:prSet/>
      <dgm:spPr/>
      <dgm:t>
        <a:bodyPr/>
        <a:lstStyle/>
        <a:p>
          <a:endParaRPr lang="en-US"/>
        </a:p>
      </dgm:t>
    </dgm:pt>
    <dgm:pt modelId="{C71571E0-1FEB-49D8-8D32-F8CFE1E19E05}" type="pres">
      <dgm:prSet presAssocID="{89C16DA5-FFBD-4896-B3A8-D1A528E21B27}" presName="root" presStyleCnt="0">
        <dgm:presLayoutVars>
          <dgm:dir/>
          <dgm:resizeHandles val="exact"/>
        </dgm:presLayoutVars>
      </dgm:prSet>
      <dgm:spPr/>
    </dgm:pt>
    <dgm:pt modelId="{C0C13231-DEF0-4D2B-9C0E-4F394BEA1EB9}" type="pres">
      <dgm:prSet presAssocID="{A4AA145E-221F-4709-A6CB-9D8FBE562068}" presName="compNode" presStyleCnt="0"/>
      <dgm:spPr/>
    </dgm:pt>
    <dgm:pt modelId="{19D4CAA3-83F9-4144-BCDA-9905CD1C5F68}" type="pres">
      <dgm:prSet presAssocID="{A4AA145E-221F-4709-A6CB-9D8FBE56206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uge"/>
        </a:ext>
      </dgm:extLst>
    </dgm:pt>
    <dgm:pt modelId="{C60FBF02-3B8E-4645-AEAB-9A4F361EB490}" type="pres">
      <dgm:prSet presAssocID="{A4AA145E-221F-4709-A6CB-9D8FBE562068}" presName="spaceRect" presStyleCnt="0"/>
      <dgm:spPr/>
    </dgm:pt>
    <dgm:pt modelId="{2DBDA86A-DAEA-407D-A9F6-4E3EF4E6330D}" type="pres">
      <dgm:prSet presAssocID="{A4AA145E-221F-4709-A6CB-9D8FBE562068}" presName="textRect" presStyleLbl="revTx" presStyleIdx="0" presStyleCnt="2">
        <dgm:presLayoutVars>
          <dgm:chMax val="1"/>
          <dgm:chPref val="1"/>
        </dgm:presLayoutVars>
      </dgm:prSet>
      <dgm:spPr/>
    </dgm:pt>
    <dgm:pt modelId="{2F5762C2-B713-4E8D-A822-0806FB4663D8}" type="pres">
      <dgm:prSet presAssocID="{D5FBE593-2958-48F9-93C8-174C9FE2F66F}" presName="sibTrans" presStyleCnt="0"/>
      <dgm:spPr/>
    </dgm:pt>
    <dgm:pt modelId="{1DE1F067-DB55-4E0C-9C88-41ED59CE42F0}" type="pres">
      <dgm:prSet presAssocID="{D629890B-1F50-4D6B-AA6B-6ECDFA8D75E2}" presName="compNode" presStyleCnt="0"/>
      <dgm:spPr/>
    </dgm:pt>
    <dgm:pt modelId="{CAC35A07-BE79-48E3-B438-675A735223AC}" type="pres">
      <dgm:prSet presAssocID="{D629890B-1F50-4D6B-AA6B-6ECDFA8D75E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ssroom"/>
        </a:ext>
      </dgm:extLst>
    </dgm:pt>
    <dgm:pt modelId="{6F2367C5-68BB-4F1A-B941-6200889FB543}" type="pres">
      <dgm:prSet presAssocID="{D629890B-1F50-4D6B-AA6B-6ECDFA8D75E2}" presName="spaceRect" presStyleCnt="0"/>
      <dgm:spPr/>
    </dgm:pt>
    <dgm:pt modelId="{5D335686-150F-47AF-97A3-17359D86F834}" type="pres">
      <dgm:prSet presAssocID="{D629890B-1F50-4D6B-AA6B-6ECDFA8D75E2}" presName="textRect" presStyleLbl="revTx" presStyleIdx="1" presStyleCnt="2">
        <dgm:presLayoutVars>
          <dgm:chMax val="1"/>
          <dgm:chPref val="1"/>
        </dgm:presLayoutVars>
      </dgm:prSet>
      <dgm:spPr/>
    </dgm:pt>
  </dgm:ptLst>
  <dgm:cxnLst>
    <dgm:cxn modelId="{E624341B-B365-46E7-A9C9-C4E92F7B3B4D}" type="presOf" srcId="{A4AA145E-221F-4709-A6CB-9D8FBE562068}" destId="{2DBDA86A-DAEA-407D-A9F6-4E3EF4E6330D}" srcOrd="0" destOrd="0" presId="urn:microsoft.com/office/officeart/2018/2/layout/IconLabelList"/>
    <dgm:cxn modelId="{8A907530-55E3-452A-838E-88738A362442}" srcId="{89C16DA5-FFBD-4896-B3A8-D1A528E21B27}" destId="{D629890B-1F50-4D6B-AA6B-6ECDFA8D75E2}" srcOrd="1" destOrd="0" parTransId="{00827B70-7C11-4682-8B64-CC4947C67889}" sibTransId="{D599D4D7-1C90-42FA-BA93-450BC122D1F7}"/>
    <dgm:cxn modelId="{7887334D-9765-40C9-BE44-B042A0E78F1E}" srcId="{89C16DA5-FFBD-4896-B3A8-D1A528E21B27}" destId="{A4AA145E-221F-4709-A6CB-9D8FBE562068}" srcOrd="0" destOrd="0" parTransId="{071B6812-F73C-4298-BCF1-4F39375D1074}" sibTransId="{D5FBE593-2958-48F9-93C8-174C9FE2F66F}"/>
    <dgm:cxn modelId="{2F3AE07F-604A-4E7A-BBAB-C37F43766AAF}" type="presOf" srcId="{89C16DA5-FFBD-4896-B3A8-D1A528E21B27}" destId="{C71571E0-1FEB-49D8-8D32-F8CFE1E19E05}" srcOrd="0" destOrd="0" presId="urn:microsoft.com/office/officeart/2018/2/layout/IconLabelList"/>
    <dgm:cxn modelId="{5A0909E7-07EC-45E8-9CAB-6D2A02E88415}" type="presOf" srcId="{D629890B-1F50-4D6B-AA6B-6ECDFA8D75E2}" destId="{5D335686-150F-47AF-97A3-17359D86F834}" srcOrd="0" destOrd="0" presId="urn:microsoft.com/office/officeart/2018/2/layout/IconLabelList"/>
    <dgm:cxn modelId="{0C3C4D76-EC16-4AB7-B7D7-2A9424064A5D}" type="presParOf" srcId="{C71571E0-1FEB-49D8-8D32-F8CFE1E19E05}" destId="{C0C13231-DEF0-4D2B-9C0E-4F394BEA1EB9}" srcOrd="0" destOrd="0" presId="urn:microsoft.com/office/officeart/2018/2/layout/IconLabelList"/>
    <dgm:cxn modelId="{F121FB4F-7D30-4B8E-9BC1-3F7156E8CC5B}" type="presParOf" srcId="{C0C13231-DEF0-4D2B-9C0E-4F394BEA1EB9}" destId="{19D4CAA3-83F9-4144-BCDA-9905CD1C5F68}" srcOrd="0" destOrd="0" presId="urn:microsoft.com/office/officeart/2018/2/layout/IconLabelList"/>
    <dgm:cxn modelId="{4C5C2A47-83F4-46E7-AD08-0324C8B2F415}" type="presParOf" srcId="{C0C13231-DEF0-4D2B-9C0E-4F394BEA1EB9}" destId="{C60FBF02-3B8E-4645-AEAB-9A4F361EB490}" srcOrd="1" destOrd="0" presId="urn:microsoft.com/office/officeart/2018/2/layout/IconLabelList"/>
    <dgm:cxn modelId="{8B88CF87-C2D2-405D-AE9A-2BA608BE5D0C}" type="presParOf" srcId="{C0C13231-DEF0-4D2B-9C0E-4F394BEA1EB9}" destId="{2DBDA86A-DAEA-407D-A9F6-4E3EF4E6330D}" srcOrd="2" destOrd="0" presId="urn:microsoft.com/office/officeart/2018/2/layout/IconLabelList"/>
    <dgm:cxn modelId="{B640E1BF-A893-4BE9-A761-9E793615BDBD}" type="presParOf" srcId="{C71571E0-1FEB-49D8-8D32-F8CFE1E19E05}" destId="{2F5762C2-B713-4E8D-A822-0806FB4663D8}" srcOrd="1" destOrd="0" presId="urn:microsoft.com/office/officeart/2018/2/layout/IconLabelList"/>
    <dgm:cxn modelId="{2F12291E-711D-4E09-A1E6-C923A416405A}" type="presParOf" srcId="{C71571E0-1FEB-49D8-8D32-F8CFE1E19E05}" destId="{1DE1F067-DB55-4E0C-9C88-41ED59CE42F0}" srcOrd="2" destOrd="0" presId="urn:microsoft.com/office/officeart/2018/2/layout/IconLabelList"/>
    <dgm:cxn modelId="{7CB7542A-8B2B-43BC-8D34-41722F7A200A}" type="presParOf" srcId="{1DE1F067-DB55-4E0C-9C88-41ED59CE42F0}" destId="{CAC35A07-BE79-48E3-B438-675A735223AC}" srcOrd="0" destOrd="0" presId="urn:microsoft.com/office/officeart/2018/2/layout/IconLabelList"/>
    <dgm:cxn modelId="{601DA619-AEA1-43C6-A390-250C45D46868}" type="presParOf" srcId="{1DE1F067-DB55-4E0C-9C88-41ED59CE42F0}" destId="{6F2367C5-68BB-4F1A-B941-6200889FB543}" srcOrd="1" destOrd="0" presId="urn:microsoft.com/office/officeart/2018/2/layout/IconLabelList"/>
    <dgm:cxn modelId="{62E28035-2BB8-43CE-8BE8-070673832DD9}" type="presParOf" srcId="{1DE1F067-DB55-4E0C-9C88-41ED59CE42F0}" destId="{5D335686-150F-47AF-97A3-17359D86F83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8607479-5CA5-421C-9B87-907EA279A14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AF7D2F4-C3F9-4DAB-8A6A-652C538C9609}">
      <dgm:prSet/>
      <dgm:spPr/>
      <dgm:t>
        <a:bodyPr/>
        <a:lstStyle/>
        <a:p>
          <a:pPr>
            <a:lnSpc>
              <a:spcPct val="100000"/>
            </a:lnSpc>
          </a:pPr>
          <a:r>
            <a:rPr lang="en-GB"/>
            <a:t>Avatar Creation</a:t>
          </a:r>
          <a:endParaRPr lang="en-US"/>
        </a:p>
      </dgm:t>
    </dgm:pt>
    <dgm:pt modelId="{6A460F18-16E2-46E6-8A12-615607FFA109}" type="parTrans" cxnId="{E4EA950B-5E1A-4AE8-A8D6-7E4771ECEAF0}">
      <dgm:prSet/>
      <dgm:spPr/>
      <dgm:t>
        <a:bodyPr/>
        <a:lstStyle/>
        <a:p>
          <a:endParaRPr lang="en-US"/>
        </a:p>
      </dgm:t>
    </dgm:pt>
    <dgm:pt modelId="{5A9E25BD-882F-49C5-A34C-B7118CE85C71}" type="sibTrans" cxnId="{E4EA950B-5E1A-4AE8-A8D6-7E4771ECEAF0}">
      <dgm:prSet/>
      <dgm:spPr/>
      <dgm:t>
        <a:bodyPr/>
        <a:lstStyle/>
        <a:p>
          <a:endParaRPr lang="en-US"/>
        </a:p>
      </dgm:t>
    </dgm:pt>
    <dgm:pt modelId="{5814B022-11CB-4B3B-89D1-56372345A6F9}">
      <dgm:prSet/>
      <dgm:spPr/>
      <dgm:t>
        <a:bodyPr/>
        <a:lstStyle/>
        <a:p>
          <a:pPr>
            <a:lnSpc>
              <a:spcPct val="100000"/>
            </a:lnSpc>
          </a:pPr>
          <a:r>
            <a:rPr lang="en-GB"/>
            <a:t>Users can personalise their learning experience by creating custom avatars.</a:t>
          </a:r>
          <a:endParaRPr lang="en-US"/>
        </a:p>
      </dgm:t>
    </dgm:pt>
    <dgm:pt modelId="{9E441C6D-7651-4727-9289-FDA86310D639}" type="parTrans" cxnId="{60D35C57-B831-4687-8CD5-B96F6C54089B}">
      <dgm:prSet/>
      <dgm:spPr/>
      <dgm:t>
        <a:bodyPr/>
        <a:lstStyle/>
        <a:p>
          <a:endParaRPr lang="en-US"/>
        </a:p>
      </dgm:t>
    </dgm:pt>
    <dgm:pt modelId="{8FE1D4FD-92F1-4813-935C-84A594932DD5}" type="sibTrans" cxnId="{60D35C57-B831-4687-8CD5-B96F6C54089B}">
      <dgm:prSet/>
      <dgm:spPr/>
      <dgm:t>
        <a:bodyPr/>
        <a:lstStyle/>
        <a:p>
          <a:endParaRPr lang="en-US"/>
        </a:p>
      </dgm:t>
    </dgm:pt>
    <dgm:pt modelId="{0AE09BDF-2BD0-48EB-A7F1-FB11D9FB0369}">
      <dgm:prSet/>
      <dgm:spPr/>
      <dgm:t>
        <a:bodyPr/>
        <a:lstStyle/>
        <a:p>
          <a:pPr>
            <a:lnSpc>
              <a:spcPct val="100000"/>
            </a:lnSpc>
          </a:pPr>
          <a:r>
            <a:rPr lang="en-GB"/>
            <a:t>A variety of customization options are available</a:t>
          </a:r>
          <a:endParaRPr lang="en-US"/>
        </a:p>
      </dgm:t>
    </dgm:pt>
    <dgm:pt modelId="{4489E287-A738-42D0-AE6F-43E407D10AF5}" type="parTrans" cxnId="{C35993D2-6BA4-420A-A8AB-F79F5189F82E}">
      <dgm:prSet/>
      <dgm:spPr/>
      <dgm:t>
        <a:bodyPr/>
        <a:lstStyle/>
        <a:p>
          <a:endParaRPr lang="en-US"/>
        </a:p>
      </dgm:t>
    </dgm:pt>
    <dgm:pt modelId="{E4CA500D-A114-4C4B-9A49-2F9F35701CDC}" type="sibTrans" cxnId="{C35993D2-6BA4-420A-A8AB-F79F5189F82E}">
      <dgm:prSet/>
      <dgm:spPr/>
      <dgm:t>
        <a:bodyPr/>
        <a:lstStyle/>
        <a:p>
          <a:endParaRPr lang="en-US"/>
        </a:p>
      </dgm:t>
    </dgm:pt>
    <dgm:pt modelId="{53E3712F-C30F-493A-92BD-E92D2F4D395C}">
      <dgm:prSet/>
      <dgm:spPr/>
      <dgm:t>
        <a:bodyPr/>
        <a:lstStyle/>
        <a:p>
          <a:pPr>
            <a:lnSpc>
              <a:spcPct val="100000"/>
            </a:lnSpc>
          </a:pPr>
          <a:r>
            <a:rPr lang="en-GB"/>
            <a:t>add a fun and personal touch to their learning journey.</a:t>
          </a:r>
          <a:endParaRPr lang="en-US"/>
        </a:p>
      </dgm:t>
    </dgm:pt>
    <dgm:pt modelId="{8E91C8BA-0632-4F05-B38A-F134573551F9}" type="parTrans" cxnId="{0227EE60-2AA6-42F4-AD77-644E2911DFF6}">
      <dgm:prSet/>
      <dgm:spPr/>
      <dgm:t>
        <a:bodyPr/>
        <a:lstStyle/>
        <a:p>
          <a:endParaRPr lang="en-US"/>
        </a:p>
      </dgm:t>
    </dgm:pt>
    <dgm:pt modelId="{E4058F14-7204-4770-9623-B8C7A2583A5D}" type="sibTrans" cxnId="{0227EE60-2AA6-42F4-AD77-644E2911DFF6}">
      <dgm:prSet/>
      <dgm:spPr/>
      <dgm:t>
        <a:bodyPr/>
        <a:lstStyle/>
        <a:p>
          <a:endParaRPr lang="en-US"/>
        </a:p>
      </dgm:t>
    </dgm:pt>
    <dgm:pt modelId="{BAF4A0E0-89A5-4FCD-AC7B-80893C079C07}">
      <dgm:prSet/>
      <dgm:spPr/>
      <dgm:t>
        <a:bodyPr/>
        <a:lstStyle/>
        <a:p>
          <a:pPr>
            <a:lnSpc>
              <a:spcPct val="100000"/>
            </a:lnSpc>
          </a:pPr>
          <a:r>
            <a:rPr lang="en-GB"/>
            <a:t>This feature enhances user by allowing individuals to express their personality through their avatars</a:t>
          </a:r>
          <a:endParaRPr lang="en-US"/>
        </a:p>
      </dgm:t>
    </dgm:pt>
    <dgm:pt modelId="{6456A0A0-DFDE-4293-A357-F78D5B0BDEF0}" type="parTrans" cxnId="{0F457AA1-F79A-4139-B7E8-7FE3BAE43CE0}">
      <dgm:prSet/>
      <dgm:spPr/>
      <dgm:t>
        <a:bodyPr/>
        <a:lstStyle/>
        <a:p>
          <a:endParaRPr lang="en-US"/>
        </a:p>
      </dgm:t>
    </dgm:pt>
    <dgm:pt modelId="{0F64818D-2047-457E-A617-2C5539FE9311}" type="sibTrans" cxnId="{0F457AA1-F79A-4139-B7E8-7FE3BAE43CE0}">
      <dgm:prSet/>
      <dgm:spPr/>
      <dgm:t>
        <a:bodyPr/>
        <a:lstStyle/>
        <a:p>
          <a:endParaRPr lang="en-US"/>
        </a:p>
      </dgm:t>
    </dgm:pt>
    <dgm:pt modelId="{DA6A3110-60F7-45D3-A732-EAB3D107376E}" type="pres">
      <dgm:prSet presAssocID="{38607479-5CA5-421C-9B87-907EA279A14B}" presName="root" presStyleCnt="0">
        <dgm:presLayoutVars>
          <dgm:dir/>
          <dgm:resizeHandles val="exact"/>
        </dgm:presLayoutVars>
      </dgm:prSet>
      <dgm:spPr/>
    </dgm:pt>
    <dgm:pt modelId="{BD5B398B-D587-4401-8150-40EEB72FA038}" type="pres">
      <dgm:prSet presAssocID="{1AF7D2F4-C3F9-4DAB-8A6A-652C538C9609}" presName="compNode" presStyleCnt="0"/>
      <dgm:spPr/>
    </dgm:pt>
    <dgm:pt modelId="{9DAC083D-5800-4ED0-BF70-F8AA46FB80C6}" type="pres">
      <dgm:prSet presAssocID="{1AF7D2F4-C3F9-4DAB-8A6A-652C538C9609}" presName="bgRect" presStyleLbl="bgShp" presStyleIdx="0" presStyleCnt="5"/>
      <dgm:spPr/>
    </dgm:pt>
    <dgm:pt modelId="{1C58E14A-EA4A-400B-AD8B-E6B3C3BFFF33}" type="pres">
      <dgm:prSet presAssocID="{1AF7D2F4-C3F9-4DAB-8A6A-652C538C960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nny Face"/>
        </a:ext>
      </dgm:extLst>
    </dgm:pt>
    <dgm:pt modelId="{1A34F2C9-46E7-48D1-BBBD-77218A7FF8D8}" type="pres">
      <dgm:prSet presAssocID="{1AF7D2F4-C3F9-4DAB-8A6A-652C538C9609}" presName="spaceRect" presStyleCnt="0"/>
      <dgm:spPr/>
    </dgm:pt>
    <dgm:pt modelId="{3BB0AD2C-A1DD-42C4-BD22-7467293FC9CE}" type="pres">
      <dgm:prSet presAssocID="{1AF7D2F4-C3F9-4DAB-8A6A-652C538C9609}" presName="parTx" presStyleLbl="revTx" presStyleIdx="0" presStyleCnt="5">
        <dgm:presLayoutVars>
          <dgm:chMax val="0"/>
          <dgm:chPref val="0"/>
        </dgm:presLayoutVars>
      </dgm:prSet>
      <dgm:spPr/>
    </dgm:pt>
    <dgm:pt modelId="{E9011054-A8B9-4768-9335-CCF9FCCBCFAD}" type="pres">
      <dgm:prSet presAssocID="{5A9E25BD-882F-49C5-A34C-B7118CE85C71}" presName="sibTrans" presStyleCnt="0"/>
      <dgm:spPr/>
    </dgm:pt>
    <dgm:pt modelId="{13B8172E-C7AA-4085-A4D7-70B320AC2D64}" type="pres">
      <dgm:prSet presAssocID="{5814B022-11CB-4B3B-89D1-56372345A6F9}" presName="compNode" presStyleCnt="0"/>
      <dgm:spPr/>
    </dgm:pt>
    <dgm:pt modelId="{2DA1D1A1-5EEF-4663-B56F-D4335C2F74A5}" type="pres">
      <dgm:prSet presAssocID="{5814B022-11CB-4B3B-89D1-56372345A6F9}" presName="bgRect" presStyleLbl="bgShp" presStyleIdx="1" presStyleCnt="5"/>
      <dgm:spPr/>
    </dgm:pt>
    <dgm:pt modelId="{C1215A9F-F23D-4EB8-8DA3-DF7979DA0FDA}" type="pres">
      <dgm:prSet presAssocID="{5814B022-11CB-4B3B-89D1-56372345A6F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seball Hat"/>
        </a:ext>
      </dgm:extLst>
    </dgm:pt>
    <dgm:pt modelId="{01E005AA-B191-448C-A32D-38DD08ADB172}" type="pres">
      <dgm:prSet presAssocID="{5814B022-11CB-4B3B-89D1-56372345A6F9}" presName="spaceRect" presStyleCnt="0"/>
      <dgm:spPr/>
    </dgm:pt>
    <dgm:pt modelId="{3128ECA7-854A-4226-B06E-5CDFC8631616}" type="pres">
      <dgm:prSet presAssocID="{5814B022-11CB-4B3B-89D1-56372345A6F9}" presName="parTx" presStyleLbl="revTx" presStyleIdx="1" presStyleCnt="5">
        <dgm:presLayoutVars>
          <dgm:chMax val="0"/>
          <dgm:chPref val="0"/>
        </dgm:presLayoutVars>
      </dgm:prSet>
      <dgm:spPr/>
    </dgm:pt>
    <dgm:pt modelId="{DDA4BEBA-16AA-4645-82E6-2AFF39905526}" type="pres">
      <dgm:prSet presAssocID="{8FE1D4FD-92F1-4813-935C-84A594932DD5}" presName="sibTrans" presStyleCnt="0"/>
      <dgm:spPr/>
    </dgm:pt>
    <dgm:pt modelId="{6B4BBB87-CBF4-4245-8267-57E2BD8EF096}" type="pres">
      <dgm:prSet presAssocID="{0AE09BDF-2BD0-48EB-A7F1-FB11D9FB0369}" presName="compNode" presStyleCnt="0"/>
      <dgm:spPr/>
    </dgm:pt>
    <dgm:pt modelId="{802B1A82-7D70-4151-956C-71382DCEFE1C}" type="pres">
      <dgm:prSet presAssocID="{0AE09BDF-2BD0-48EB-A7F1-FB11D9FB0369}" presName="bgRect" presStyleLbl="bgShp" presStyleIdx="2" presStyleCnt="5"/>
      <dgm:spPr/>
    </dgm:pt>
    <dgm:pt modelId="{9B18396A-D0C1-4A51-BD89-7162D6F91618}" type="pres">
      <dgm:prSet presAssocID="{0AE09BDF-2BD0-48EB-A7F1-FB11D9FB036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kirt"/>
        </a:ext>
      </dgm:extLst>
    </dgm:pt>
    <dgm:pt modelId="{5BC87942-425C-45D2-9897-6CEA49D546FF}" type="pres">
      <dgm:prSet presAssocID="{0AE09BDF-2BD0-48EB-A7F1-FB11D9FB0369}" presName="spaceRect" presStyleCnt="0"/>
      <dgm:spPr/>
    </dgm:pt>
    <dgm:pt modelId="{B5BA079A-C9AB-49B9-9E82-4937B32E5578}" type="pres">
      <dgm:prSet presAssocID="{0AE09BDF-2BD0-48EB-A7F1-FB11D9FB0369}" presName="parTx" presStyleLbl="revTx" presStyleIdx="2" presStyleCnt="5">
        <dgm:presLayoutVars>
          <dgm:chMax val="0"/>
          <dgm:chPref val="0"/>
        </dgm:presLayoutVars>
      </dgm:prSet>
      <dgm:spPr/>
    </dgm:pt>
    <dgm:pt modelId="{EEEF5078-D019-402B-8061-21F8FF50A596}" type="pres">
      <dgm:prSet presAssocID="{E4CA500D-A114-4C4B-9A49-2F9F35701CDC}" presName="sibTrans" presStyleCnt="0"/>
      <dgm:spPr/>
    </dgm:pt>
    <dgm:pt modelId="{1D62AA2E-8816-4B73-B2E3-B2627FE9E5B0}" type="pres">
      <dgm:prSet presAssocID="{53E3712F-C30F-493A-92BD-E92D2F4D395C}" presName="compNode" presStyleCnt="0"/>
      <dgm:spPr/>
    </dgm:pt>
    <dgm:pt modelId="{B1C2A45D-54E1-42BD-8C71-B0B11AA3205F}" type="pres">
      <dgm:prSet presAssocID="{53E3712F-C30F-493A-92BD-E92D2F4D395C}" presName="bgRect" presStyleLbl="bgShp" presStyleIdx="3" presStyleCnt="5"/>
      <dgm:spPr/>
    </dgm:pt>
    <dgm:pt modelId="{7753D81A-09D6-4004-AA48-962537E7DA88}" type="pres">
      <dgm:prSet presAssocID="{53E3712F-C30F-493A-92BD-E92D2F4D395C}"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obot"/>
        </a:ext>
      </dgm:extLst>
    </dgm:pt>
    <dgm:pt modelId="{ED647AD0-BD4A-411D-99DD-8DC38F64F076}" type="pres">
      <dgm:prSet presAssocID="{53E3712F-C30F-493A-92BD-E92D2F4D395C}" presName="spaceRect" presStyleCnt="0"/>
      <dgm:spPr/>
    </dgm:pt>
    <dgm:pt modelId="{5C93D948-270B-40BB-AA25-AC14E663E6F1}" type="pres">
      <dgm:prSet presAssocID="{53E3712F-C30F-493A-92BD-E92D2F4D395C}" presName="parTx" presStyleLbl="revTx" presStyleIdx="3" presStyleCnt="5">
        <dgm:presLayoutVars>
          <dgm:chMax val="0"/>
          <dgm:chPref val="0"/>
        </dgm:presLayoutVars>
      </dgm:prSet>
      <dgm:spPr/>
    </dgm:pt>
    <dgm:pt modelId="{1009D8A0-4228-4992-AF1B-8CCC58DEDBB2}" type="pres">
      <dgm:prSet presAssocID="{E4058F14-7204-4770-9623-B8C7A2583A5D}" presName="sibTrans" presStyleCnt="0"/>
      <dgm:spPr/>
    </dgm:pt>
    <dgm:pt modelId="{51BA4408-D3E4-4748-AA02-5E47ACBF3343}" type="pres">
      <dgm:prSet presAssocID="{BAF4A0E0-89A5-4FCD-AC7B-80893C079C07}" presName="compNode" presStyleCnt="0"/>
      <dgm:spPr/>
    </dgm:pt>
    <dgm:pt modelId="{BB5F9CC7-8BB0-4820-A88F-B8E526C68A6F}" type="pres">
      <dgm:prSet presAssocID="{BAF4A0E0-89A5-4FCD-AC7B-80893C079C07}" presName="bgRect" presStyleLbl="bgShp" presStyleIdx="4" presStyleCnt="5"/>
      <dgm:spPr/>
    </dgm:pt>
    <dgm:pt modelId="{88B35031-1EA5-4EC7-8D05-F907C3C94E6F}" type="pres">
      <dgm:prSet presAssocID="{BAF4A0E0-89A5-4FCD-AC7B-80893C079C0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7229247D-E73B-4F81-B347-E00192355B60}" type="pres">
      <dgm:prSet presAssocID="{BAF4A0E0-89A5-4FCD-AC7B-80893C079C07}" presName="spaceRect" presStyleCnt="0"/>
      <dgm:spPr/>
    </dgm:pt>
    <dgm:pt modelId="{67DE9121-6C49-4004-BC3B-DCC919CA074B}" type="pres">
      <dgm:prSet presAssocID="{BAF4A0E0-89A5-4FCD-AC7B-80893C079C07}" presName="parTx" presStyleLbl="revTx" presStyleIdx="4" presStyleCnt="5">
        <dgm:presLayoutVars>
          <dgm:chMax val="0"/>
          <dgm:chPref val="0"/>
        </dgm:presLayoutVars>
      </dgm:prSet>
      <dgm:spPr/>
    </dgm:pt>
  </dgm:ptLst>
  <dgm:cxnLst>
    <dgm:cxn modelId="{F0E9AF06-D2B9-4968-BFAE-D2A298BA0F5A}" type="presOf" srcId="{53E3712F-C30F-493A-92BD-E92D2F4D395C}" destId="{5C93D948-270B-40BB-AA25-AC14E663E6F1}" srcOrd="0" destOrd="0" presId="urn:microsoft.com/office/officeart/2018/2/layout/IconVerticalSolidList"/>
    <dgm:cxn modelId="{E4EA950B-5E1A-4AE8-A8D6-7E4771ECEAF0}" srcId="{38607479-5CA5-421C-9B87-907EA279A14B}" destId="{1AF7D2F4-C3F9-4DAB-8A6A-652C538C9609}" srcOrd="0" destOrd="0" parTransId="{6A460F18-16E2-46E6-8A12-615607FFA109}" sibTransId="{5A9E25BD-882F-49C5-A34C-B7118CE85C71}"/>
    <dgm:cxn modelId="{4C249E2E-4293-4DFB-849A-FE69390A297D}" type="presOf" srcId="{1AF7D2F4-C3F9-4DAB-8A6A-652C538C9609}" destId="{3BB0AD2C-A1DD-42C4-BD22-7467293FC9CE}" srcOrd="0" destOrd="0" presId="urn:microsoft.com/office/officeart/2018/2/layout/IconVerticalSolidList"/>
    <dgm:cxn modelId="{0227EE60-2AA6-42F4-AD77-644E2911DFF6}" srcId="{38607479-5CA5-421C-9B87-907EA279A14B}" destId="{53E3712F-C30F-493A-92BD-E92D2F4D395C}" srcOrd="3" destOrd="0" parTransId="{8E91C8BA-0632-4F05-B38A-F134573551F9}" sibTransId="{E4058F14-7204-4770-9623-B8C7A2583A5D}"/>
    <dgm:cxn modelId="{60D35C57-B831-4687-8CD5-B96F6C54089B}" srcId="{38607479-5CA5-421C-9B87-907EA279A14B}" destId="{5814B022-11CB-4B3B-89D1-56372345A6F9}" srcOrd="1" destOrd="0" parTransId="{9E441C6D-7651-4727-9289-FDA86310D639}" sibTransId="{8FE1D4FD-92F1-4813-935C-84A594932DD5}"/>
    <dgm:cxn modelId="{1D36637E-ED48-4FC3-A33E-4C1736D9BE0B}" type="presOf" srcId="{38607479-5CA5-421C-9B87-907EA279A14B}" destId="{DA6A3110-60F7-45D3-A732-EAB3D107376E}" srcOrd="0" destOrd="0" presId="urn:microsoft.com/office/officeart/2018/2/layout/IconVerticalSolidList"/>
    <dgm:cxn modelId="{1B991483-023C-4B7E-8ABB-17C11E1B19A3}" type="presOf" srcId="{BAF4A0E0-89A5-4FCD-AC7B-80893C079C07}" destId="{67DE9121-6C49-4004-BC3B-DCC919CA074B}" srcOrd="0" destOrd="0" presId="urn:microsoft.com/office/officeart/2018/2/layout/IconVerticalSolidList"/>
    <dgm:cxn modelId="{0F457AA1-F79A-4139-B7E8-7FE3BAE43CE0}" srcId="{38607479-5CA5-421C-9B87-907EA279A14B}" destId="{BAF4A0E0-89A5-4FCD-AC7B-80893C079C07}" srcOrd="4" destOrd="0" parTransId="{6456A0A0-DFDE-4293-A357-F78D5B0BDEF0}" sibTransId="{0F64818D-2047-457E-A617-2C5539FE9311}"/>
    <dgm:cxn modelId="{8C0113A9-4986-43BF-9BC1-A7C7B701EDC2}" type="presOf" srcId="{5814B022-11CB-4B3B-89D1-56372345A6F9}" destId="{3128ECA7-854A-4226-B06E-5CDFC8631616}" srcOrd="0" destOrd="0" presId="urn:microsoft.com/office/officeart/2018/2/layout/IconVerticalSolidList"/>
    <dgm:cxn modelId="{C35993D2-6BA4-420A-A8AB-F79F5189F82E}" srcId="{38607479-5CA5-421C-9B87-907EA279A14B}" destId="{0AE09BDF-2BD0-48EB-A7F1-FB11D9FB0369}" srcOrd="2" destOrd="0" parTransId="{4489E287-A738-42D0-AE6F-43E407D10AF5}" sibTransId="{E4CA500D-A114-4C4B-9A49-2F9F35701CDC}"/>
    <dgm:cxn modelId="{36D6D1EB-059C-47A5-9F1A-43F53CC641DD}" type="presOf" srcId="{0AE09BDF-2BD0-48EB-A7F1-FB11D9FB0369}" destId="{B5BA079A-C9AB-49B9-9E82-4937B32E5578}" srcOrd="0" destOrd="0" presId="urn:microsoft.com/office/officeart/2018/2/layout/IconVerticalSolidList"/>
    <dgm:cxn modelId="{18AD7E38-4D7B-400C-B543-B7D2B988F9D5}" type="presParOf" srcId="{DA6A3110-60F7-45D3-A732-EAB3D107376E}" destId="{BD5B398B-D587-4401-8150-40EEB72FA038}" srcOrd="0" destOrd="0" presId="urn:microsoft.com/office/officeart/2018/2/layout/IconVerticalSolidList"/>
    <dgm:cxn modelId="{017F6C16-44F0-47F4-8BA7-F0F7B958EDEF}" type="presParOf" srcId="{BD5B398B-D587-4401-8150-40EEB72FA038}" destId="{9DAC083D-5800-4ED0-BF70-F8AA46FB80C6}" srcOrd="0" destOrd="0" presId="urn:microsoft.com/office/officeart/2018/2/layout/IconVerticalSolidList"/>
    <dgm:cxn modelId="{3195212C-20F8-4FB7-B1D1-FD255C598CE8}" type="presParOf" srcId="{BD5B398B-D587-4401-8150-40EEB72FA038}" destId="{1C58E14A-EA4A-400B-AD8B-E6B3C3BFFF33}" srcOrd="1" destOrd="0" presId="urn:microsoft.com/office/officeart/2018/2/layout/IconVerticalSolidList"/>
    <dgm:cxn modelId="{8FA28358-5679-4696-AFC3-72D689EC6D01}" type="presParOf" srcId="{BD5B398B-D587-4401-8150-40EEB72FA038}" destId="{1A34F2C9-46E7-48D1-BBBD-77218A7FF8D8}" srcOrd="2" destOrd="0" presId="urn:microsoft.com/office/officeart/2018/2/layout/IconVerticalSolidList"/>
    <dgm:cxn modelId="{B79C7318-4923-4D6E-99F3-3B3DA69199E3}" type="presParOf" srcId="{BD5B398B-D587-4401-8150-40EEB72FA038}" destId="{3BB0AD2C-A1DD-42C4-BD22-7467293FC9CE}" srcOrd="3" destOrd="0" presId="urn:microsoft.com/office/officeart/2018/2/layout/IconVerticalSolidList"/>
    <dgm:cxn modelId="{229F8F2D-0F63-48DE-8444-BF04B80A1A6C}" type="presParOf" srcId="{DA6A3110-60F7-45D3-A732-EAB3D107376E}" destId="{E9011054-A8B9-4768-9335-CCF9FCCBCFAD}" srcOrd="1" destOrd="0" presId="urn:microsoft.com/office/officeart/2018/2/layout/IconVerticalSolidList"/>
    <dgm:cxn modelId="{7EEAD165-8FBC-46C4-B915-5C513873AC3F}" type="presParOf" srcId="{DA6A3110-60F7-45D3-A732-EAB3D107376E}" destId="{13B8172E-C7AA-4085-A4D7-70B320AC2D64}" srcOrd="2" destOrd="0" presId="urn:microsoft.com/office/officeart/2018/2/layout/IconVerticalSolidList"/>
    <dgm:cxn modelId="{5ACE3F25-51A3-4074-AEC4-69C39738C44C}" type="presParOf" srcId="{13B8172E-C7AA-4085-A4D7-70B320AC2D64}" destId="{2DA1D1A1-5EEF-4663-B56F-D4335C2F74A5}" srcOrd="0" destOrd="0" presId="urn:microsoft.com/office/officeart/2018/2/layout/IconVerticalSolidList"/>
    <dgm:cxn modelId="{F0266FA8-EBC1-4F57-8ED6-3C511EA91651}" type="presParOf" srcId="{13B8172E-C7AA-4085-A4D7-70B320AC2D64}" destId="{C1215A9F-F23D-4EB8-8DA3-DF7979DA0FDA}" srcOrd="1" destOrd="0" presId="urn:microsoft.com/office/officeart/2018/2/layout/IconVerticalSolidList"/>
    <dgm:cxn modelId="{606536BF-085E-4F91-8DAE-9BBF2BB9A273}" type="presParOf" srcId="{13B8172E-C7AA-4085-A4D7-70B320AC2D64}" destId="{01E005AA-B191-448C-A32D-38DD08ADB172}" srcOrd="2" destOrd="0" presId="urn:microsoft.com/office/officeart/2018/2/layout/IconVerticalSolidList"/>
    <dgm:cxn modelId="{6291438B-4BDD-4E06-94BC-4F37C152ABA7}" type="presParOf" srcId="{13B8172E-C7AA-4085-A4D7-70B320AC2D64}" destId="{3128ECA7-854A-4226-B06E-5CDFC8631616}" srcOrd="3" destOrd="0" presId="urn:microsoft.com/office/officeart/2018/2/layout/IconVerticalSolidList"/>
    <dgm:cxn modelId="{3EE7DED6-8EAB-4832-ADE9-6D4E35B926F1}" type="presParOf" srcId="{DA6A3110-60F7-45D3-A732-EAB3D107376E}" destId="{DDA4BEBA-16AA-4645-82E6-2AFF39905526}" srcOrd="3" destOrd="0" presId="urn:microsoft.com/office/officeart/2018/2/layout/IconVerticalSolidList"/>
    <dgm:cxn modelId="{A518C0CC-4FD2-425F-BB01-C9FC21B93D08}" type="presParOf" srcId="{DA6A3110-60F7-45D3-A732-EAB3D107376E}" destId="{6B4BBB87-CBF4-4245-8267-57E2BD8EF096}" srcOrd="4" destOrd="0" presId="urn:microsoft.com/office/officeart/2018/2/layout/IconVerticalSolidList"/>
    <dgm:cxn modelId="{3621419E-B664-472E-B358-680BA5DBBBE9}" type="presParOf" srcId="{6B4BBB87-CBF4-4245-8267-57E2BD8EF096}" destId="{802B1A82-7D70-4151-956C-71382DCEFE1C}" srcOrd="0" destOrd="0" presId="urn:microsoft.com/office/officeart/2018/2/layout/IconVerticalSolidList"/>
    <dgm:cxn modelId="{CE328285-89E1-4C72-A374-BC838BDB0C68}" type="presParOf" srcId="{6B4BBB87-CBF4-4245-8267-57E2BD8EF096}" destId="{9B18396A-D0C1-4A51-BD89-7162D6F91618}" srcOrd="1" destOrd="0" presId="urn:microsoft.com/office/officeart/2018/2/layout/IconVerticalSolidList"/>
    <dgm:cxn modelId="{CC969BD5-1A22-4C9F-9F13-00BC28F29A0B}" type="presParOf" srcId="{6B4BBB87-CBF4-4245-8267-57E2BD8EF096}" destId="{5BC87942-425C-45D2-9897-6CEA49D546FF}" srcOrd="2" destOrd="0" presId="urn:microsoft.com/office/officeart/2018/2/layout/IconVerticalSolidList"/>
    <dgm:cxn modelId="{EEE851EF-81D6-4F29-9704-2258A1CE173E}" type="presParOf" srcId="{6B4BBB87-CBF4-4245-8267-57E2BD8EF096}" destId="{B5BA079A-C9AB-49B9-9E82-4937B32E5578}" srcOrd="3" destOrd="0" presId="urn:microsoft.com/office/officeart/2018/2/layout/IconVerticalSolidList"/>
    <dgm:cxn modelId="{8E9418F6-2A0F-4CBA-8A3B-8F5B9E9DF93C}" type="presParOf" srcId="{DA6A3110-60F7-45D3-A732-EAB3D107376E}" destId="{EEEF5078-D019-402B-8061-21F8FF50A596}" srcOrd="5" destOrd="0" presId="urn:microsoft.com/office/officeart/2018/2/layout/IconVerticalSolidList"/>
    <dgm:cxn modelId="{5238F4CA-0568-4DAE-9281-0E2F549D787D}" type="presParOf" srcId="{DA6A3110-60F7-45D3-A732-EAB3D107376E}" destId="{1D62AA2E-8816-4B73-B2E3-B2627FE9E5B0}" srcOrd="6" destOrd="0" presId="urn:microsoft.com/office/officeart/2018/2/layout/IconVerticalSolidList"/>
    <dgm:cxn modelId="{85475703-1D7A-4508-A6B0-40434C3E4661}" type="presParOf" srcId="{1D62AA2E-8816-4B73-B2E3-B2627FE9E5B0}" destId="{B1C2A45D-54E1-42BD-8C71-B0B11AA3205F}" srcOrd="0" destOrd="0" presId="urn:microsoft.com/office/officeart/2018/2/layout/IconVerticalSolidList"/>
    <dgm:cxn modelId="{71D2B473-B632-4682-90A4-C16681E0E989}" type="presParOf" srcId="{1D62AA2E-8816-4B73-B2E3-B2627FE9E5B0}" destId="{7753D81A-09D6-4004-AA48-962537E7DA88}" srcOrd="1" destOrd="0" presId="urn:microsoft.com/office/officeart/2018/2/layout/IconVerticalSolidList"/>
    <dgm:cxn modelId="{776C195E-C899-447B-9702-66F90F66333F}" type="presParOf" srcId="{1D62AA2E-8816-4B73-B2E3-B2627FE9E5B0}" destId="{ED647AD0-BD4A-411D-99DD-8DC38F64F076}" srcOrd="2" destOrd="0" presId="urn:microsoft.com/office/officeart/2018/2/layout/IconVerticalSolidList"/>
    <dgm:cxn modelId="{E3C57DA8-EB31-4C70-9025-F04504F2BB41}" type="presParOf" srcId="{1D62AA2E-8816-4B73-B2E3-B2627FE9E5B0}" destId="{5C93D948-270B-40BB-AA25-AC14E663E6F1}" srcOrd="3" destOrd="0" presId="urn:microsoft.com/office/officeart/2018/2/layout/IconVerticalSolidList"/>
    <dgm:cxn modelId="{08A550BB-E1FF-48DD-B891-B06971613E08}" type="presParOf" srcId="{DA6A3110-60F7-45D3-A732-EAB3D107376E}" destId="{1009D8A0-4228-4992-AF1B-8CCC58DEDBB2}" srcOrd="7" destOrd="0" presId="urn:microsoft.com/office/officeart/2018/2/layout/IconVerticalSolidList"/>
    <dgm:cxn modelId="{A5F28228-4322-4E66-85A4-1025DF7EE8D7}" type="presParOf" srcId="{DA6A3110-60F7-45D3-A732-EAB3D107376E}" destId="{51BA4408-D3E4-4748-AA02-5E47ACBF3343}" srcOrd="8" destOrd="0" presId="urn:microsoft.com/office/officeart/2018/2/layout/IconVerticalSolidList"/>
    <dgm:cxn modelId="{D125221E-37D7-4463-95A1-048CC2B15188}" type="presParOf" srcId="{51BA4408-D3E4-4748-AA02-5E47ACBF3343}" destId="{BB5F9CC7-8BB0-4820-A88F-B8E526C68A6F}" srcOrd="0" destOrd="0" presId="urn:microsoft.com/office/officeart/2018/2/layout/IconVerticalSolidList"/>
    <dgm:cxn modelId="{C6AF0875-C1B4-47EE-9895-681BC9ED4F1E}" type="presParOf" srcId="{51BA4408-D3E4-4748-AA02-5E47ACBF3343}" destId="{88B35031-1EA5-4EC7-8D05-F907C3C94E6F}" srcOrd="1" destOrd="0" presId="urn:microsoft.com/office/officeart/2018/2/layout/IconVerticalSolidList"/>
    <dgm:cxn modelId="{9E3373D0-3965-4FC9-A187-24635E85815D}" type="presParOf" srcId="{51BA4408-D3E4-4748-AA02-5E47ACBF3343}" destId="{7229247D-E73B-4F81-B347-E00192355B60}" srcOrd="2" destOrd="0" presId="urn:microsoft.com/office/officeart/2018/2/layout/IconVerticalSolidList"/>
    <dgm:cxn modelId="{48C132B5-3193-4B1C-A0B6-80DFA9CF29D1}" type="presParOf" srcId="{51BA4408-D3E4-4748-AA02-5E47ACBF3343}" destId="{67DE9121-6C49-4004-BC3B-DCC919CA074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92D2C2B-2A79-4A82-9185-393D11FD247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73B9B79-3607-495C-BAA8-B8CF5F8AD3D9}">
      <dgm:prSet/>
      <dgm:spPr/>
      <dgm:t>
        <a:bodyPr/>
        <a:lstStyle/>
        <a:p>
          <a:pPr>
            <a:lnSpc>
              <a:spcPct val="100000"/>
            </a:lnSpc>
          </a:pPr>
          <a:r>
            <a:rPr lang="en-GB"/>
            <a:t>Increased Engagement:</a:t>
          </a:r>
          <a:endParaRPr lang="en-US"/>
        </a:p>
      </dgm:t>
    </dgm:pt>
    <dgm:pt modelId="{A42AB3C8-94D0-4413-A752-942310FC797F}" type="parTrans" cxnId="{6D715E83-8DEB-4816-BC7B-50D891D3E7E2}">
      <dgm:prSet/>
      <dgm:spPr/>
      <dgm:t>
        <a:bodyPr/>
        <a:lstStyle/>
        <a:p>
          <a:endParaRPr lang="en-US"/>
        </a:p>
      </dgm:t>
    </dgm:pt>
    <dgm:pt modelId="{3AC20AA4-E789-4E76-BFDE-7BB33C1AFF76}" type="sibTrans" cxnId="{6D715E83-8DEB-4816-BC7B-50D891D3E7E2}">
      <dgm:prSet/>
      <dgm:spPr/>
      <dgm:t>
        <a:bodyPr/>
        <a:lstStyle/>
        <a:p>
          <a:endParaRPr lang="en-US"/>
        </a:p>
      </dgm:t>
    </dgm:pt>
    <dgm:pt modelId="{3ED0E7FF-480E-4B4A-B0E9-3C5299EC9A50}">
      <dgm:prSet/>
      <dgm:spPr/>
      <dgm:t>
        <a:bodyPr/>
        <a:lstStyle/>
        <a:p>
          <a:pPr>
            <a:lnSpc>
              <a:spcPct val="100000"/>
            </a:lnSpc>
          </a:pPr>
          <a:r>
            <a:rPr lang="en-GB"/>
            <a:t>By incorporating gamification elements such as points, avatars  and leaderboards</a:t>
          </a:r>
          <a:endParaRPr lang="en-US"/>
        </a:p>
      </dgm:t>
    </dgm:pt>
    <dgm:pt modelId="{423AB825-0891-4E46-BBED-31A741982D37}" type="parTrans" cxnId="{CB192316-A2FB-46BC-B7E2-47E328A09AFC}">
      <dgm:prSet/>
      <dgm:spPr/>
      <dgm:t>
        <a:bodyPr/>
        <a:lstStyle/>
        <a:p>
          <a:endParaRPr lang="en-US"/>
        </a:p>
      </dgm:t>
    </dgm:pt>
    <dgm:pt modelId="{B9308E5B-4F85-49C4-87F6-32292A2ED0DC}" type="sibTrans" cxnId="{CB192316-A2FB-46BC-B7E2-47E328A09AFC}">
      <dgm:prSet/>
      <dgm:spPr/>
      <dgm:t>
        <a:bodyPr/>
        <a:lstStyle/>
        <a:p>
          <a:endParaRPr lang="en-US"/>
        </a:p>
      </dgm:t>
    </dgm:pt>
    <dgm:pt modelId="{D924ED21-1351-4238-8C0B-C88C48ED5476}">
      <dgm:prSet/>
      <dgm:spPr/>
      <dgm:t>
        <a:bodyPr/>
        <a:lstStyle/>
        <a:p>
          <a:pPr>
            <a:lnSpc>
              <a:spcPct val="100000"/>
            </a:lnSpc>
          </a:pPr>
          <a:r>
            <a:rPr lang="en-GB"/>
            <a:t>Fun and Enjoyable Learning:</a:t>
          </a:r>
          <a:endParaRPr lang="en-US"/>
        </a:p>
      </dgm:t>
    </dgm:pt>
    <dgm:pt modelId="{E43A7C2A-6595-4959-A2EA-7D0F7E2E0CE2}" type="parTrans" cxnId="{2F3E78FD-01E8-4B06-8E0C-85C116933AC3}">
      <dgm:prSet/>
      <dgm:spPr/>
      <dgm:t>
        <a:bodyPr/>
        <a:lstStyle/>
        <a:p>
          <a:endParaRPr lang="en-US"/>
        </a:p>
      </dgm:t>
    </dgm:pt>
    <dgm:pt modelId="{AC91015F-7658-49A8-A10F-680F0139FCD9}" type="sibTrans" cxnId="{2F3E78FD-01E8-4B06-8E0C-85C116933AC3}">
      <dgm:prSet/>
      <dgm:spPr/>
      <dgm:t>
        <a:bodyPr/>
        <a:lstStyle/>
        <a:p>
          <a:endParaRPr lang="en-US"/>
        </a:p>
      </dgm:t>
    </dgm:pt>
    <dgm:pt modelId="{6E01379A-63F2-44AC-BAAF-D75811356C2D}">
      <dgm:prSet/>
      <dgm:spPr/>
      <dgm:t>
        <a:bodyPr/>
        <a:lstStyle/>
        <a:p>
          <a:pPr>
            <a:lnSpc>
              <a:spcPct val="100000"/>
            </a:lnSpc>
          </a:pPr>
          <a:r>
            <a:rPr lang="en-GB"/>
            <a:t>The avatar creation feature allows users to express their creativity.</a:t>
          </a:r>
          <a:endParaRPr lang="en-US"/>
        </a:p>
      </dgm:t>
    </dgm:pt>
    <dgm:pt modelId="{60A1BCF8-63E3-4291-930E-3636A32530E9}" type="parTrans" cxnId="{C1FEC2F8-555E-4242-B2EA-6742DAF67864}">
      <dgm:prSet/>
      <dgm:spPr/>
      <dgm:t>
        <a:bodyPr/>
        <a:lstStyle/>
        <a:p>
          <a:endParaRPr lang="en-US"/>
        </a:p>
      </dgm:t>
    </dgm:pt>
    <dgm:pt modelId="{36FAB059-2EEE-45EF-8CED-4FEBA15968BD}" type="sibTrans" cxnId="{C1FEC2F8-555E-4242-B2EA-6742DAF67864}">
      <dgm:prSet/>
      <dgm:spPr/>
      <dgm:t>
        <a:bodyPr/>
        <a:lstStyle/>
        <a:p>
          <a:endParaRPr lang="en-US"/>
        </a:p>
      </dgm:t>
    </dgm:pt>
    <dgm:pt modelId="{26B9B3C6-EF82-4AAB-B63E-7FFB51133875}">
      <dgm:prSet/>
      <dgm:spPr/>
      <dgm:t>
        <a:bodyPr/>
        <a:lstStyle/>
        <a:p>
          <a:pPr>
            <a:lnSpc>
              <a:spcPct val="100000"/>
            </a:lnSpc>
          </a:pPr>
          <a:r>
            <a:rPr lang="en-GB"/>
            <a:t>Interactive progress tracking make the learning journey more enjoyable and rewarding, </a:t>
          </a:r>
          <a:endParaRPr lang="en-US"/>
        </a:p>
      </dgm:t>
    </dgm:pt>
    <dgm:pt modelId="{2CCCD3EF-34D1-437B-A1F5-34FF5591A20B}" type="parTrans" cxnId="{121EE957-3B5B-460D-961E-EB321B7CB3AB}">
      <dgm:prSet/>
      <dgm:spPr/>
      <dgm:t>
        <a:bodyPr/>
        <a:lstStyle/>
        <a:p>
          <a:endParaRPr lang="en-US"/>
        </a:p>
      </dgm:t>
    </dgm:pt>
    <dgm:pt modelId="{9384F3AF-7463-4694-B70C-E6B48708A330}" type="sibTrans" cxnId="{121EE957-3B5B-460D-961E-EB321B7CB3AB}">
      <dgm:prSet/>
      <dgm:spPr/>
      <dgm:t>
        <a:bodyPr/>
        <a:lstStyle/>
        <a:p>
          <a:endParaRPr lang="en-US"/>
        </a:p>
      </dgm:t>
    </dgm:pt>
    <dgm:pt modelId="{EF4AABDB-E264-4041-A3E0-A05F3DF110B6}" type="pres">
      <dgm:prSet presAssocID="{A92D2C2B-2A79-4A82-9185-393D11FD2473}" presName="root" presStyleCnt="0">
        <dgm:presLayoutVars>
          <dgm:dir/>
          <dgm:resizeHandles val="exact"/>
        </dgm:presLayoutVars>
      </dgm:prSet>
      <dgm:spPr/>
    </dgm:pt>
    <dgm:pt modelId="{66955457-AA08-4731-A241-D3DC9212570E}" type="pres">
      <dgm:prSet presAssocID="{273B9B79-3607-495C-BAA8-B8CF5F8AD3D9}" presName="compNode" presStyleCnt="0"/>
      <dgm:spPr/>
    </dgm:pt>
    <dgm:pt modelId="{EDB9E256-7FF0-450D-8B0B-B2E4EC6DA13E}" type="pres">
      <dgm:prSet presAssocID="{273B9B79-3607-495C-BAA8-B8CF5F8AD3D9}" presName="bgRect" presStyleLbl="bgShp" presStyleIdx="0" presStyleCnt="5"/>
      <dgm:spPr/>
    </dgm:pt>
    <dgm:pt modelId="{5F7A7DAD-3634-4883-8036-59E701775251}" type="pres">
      <dgm:prSet presAssocID="{273B9B79-3607-495C-BAA8-B8CF5F8AD3D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37BC9B36-E0EF-49F3-9FF5-9811EAA2E374}" type="pres">
      <dgm:prSet presAssocID="{273B9B79-3607-495C-BAA8-B8CF5F8AD3D9}" presName="spaceRect" presStyleCnt="0"/>
      <dgm:spPr/>
    </dgm:pt>
    <dgm:pt modelId="{10717849-16C8-4687-9378-56206563C71C}" type="pres">
      <dgm:prSet presAssocID="{273B9B79-3607-495C-BAA8-B8CF5F8AD3D9}" presName="parTx" presStyleLbl="revTx" presStyleIdx="0" presStyleCnt="5">
        <dgm:presLayoutVars>
          <dgm:chMax val="0"/>
          <dgm:chPref val="0"/>
        </dgm:presLayoutVars>
      </dgm:prSet>
      <dgm:spPr/>
    </dgm:pt>
    <dgm:pt modelId="{22CE986A-BF35-4120-AA73-07005DCA66A1}" type="pres">
      <dgm:prSet presAssocID="{3AC20AA4-E789-4E76-BFDE-7BB33C1AFF76}" presName="sibTrans" presStyleCnt="0"/>
      <dgm:spPr/>
    </dgm:pt>
    <dgm:pt modelId="{E1854FA8-67A1-43CB-8D47-150BB0842647}" type="pres">
      <dgm:prSet presAssocID="{3ED0E7FF-480E-4B4A-B0E9-3C5299EC9A50}" presName="compNode" presStyleCnt="0"/>
      <dgm:spPr/>
    </dgm:pt>
    <dgm:pt modelId="{537806B7-B365-4B93-995B-ACC5B2A0A1B4}" type="pres">
      <dgm:prSet presAssocID="{3ED0E7FF-480E-4B4A-B0E9-3C5299EC9A50}" presName="bgRect" presStyleLbl="bgShp" presStyleIdx="1" presStyleCnt="5"/>
      <dgm:spPr/>
    </dgm:pt>
    <dgm:pt modelId="{1E66A647-A288-479E-A7EE-C559F2DC86C3}" type="pres">
      <dgm:prSet presAssocID="{3ED0E7FF-480E-4B4A-B0E9-3C5299EC9A5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nny Face"/>
        </a:ext>
      </dgm:extLst>
    </dgm:pt>
    <dgm:pt modelId="{52DD76B8-5B83-4C09-8702-1F1C9931A857}" type="pres">
      <dgm:prSet presAssocID="{3ED0E7FF-480E-4B4A-B0E9-3C5299EC9A50}" presName="spaceRect" presStyleCnt="0"/>
      <dgm:spPr/>
    </dgm:pt>
    <dgm:pt modelId="{83229BD0-3D5A-4361-BC45-948B07C5833A}" type="pres">
      <dgm:prSet presAssocID="{3ED0E7FF-480E-4B4A-B0E9-3C5299EC9A50}" presName="parTx" presStyleLbl="revTx" presStyleIdx="1" presStyleCnt="5">
        <dgm:presLayoutVars>
          <dgm:chMax val="0"/>
          <dgm:chPref val="0"/>
        </dgm:presLayoutVars>
      </dgm:prSet>
      <dgm:spPr/>
    </dgm:pt>
    <dgm:pt modelId="{D34F2E8E-0E2F-4FA4-9CD2-D22873746FD9}" type="pres">
      <dgm:prSet presAssocID="{B9308E5B-4F85-49C4-87F6-32292A2ED0DC}" presName="sibTrans" presStyleCnt="0"/>
      <dgm:spPr/>
    </dgm:pt>
    <dgm:pt modelId="{7BF6E726-E743-44FF-A6BE-C223ED38C229}" type="pres">
      <dgm:prSet presAssocID="{D924ED21-1351-4238-8C0B-C88C48ED5476}" presName="compNode" presStyleCnt="0"/>
      <dgm:spPr/>
    </dgm:pt>
    <dgm:pt modelId="{5F1CA155-59EC-4C3B-966D-D8F919790FA4}" type="pres">
      <dgm:prSet presAssocID="{D924ED21-1351-4238-8C0B-C88C48ED5476}" presName="bgRect" presStyleLbl="bgShp" presStyleIdx="2" presStyleCnt="5"/>
      <dgm:spPr/>
    </dgm:pt>
    <dgm:pt modelId="{A9AE739C-2072-4DAD-A0A3-9C450C44704A}" type="pres">
      <dgm:prSet presAssocID="{D924ED21-1351-4238-8C0B-C88C48ED547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each ball"/>
        </a:ext>
      </dgm:extLst>
    </dgm:pt>
    <dgm:pt modelId="{863BA9B8-B4BC-4051-95AC-679234829B3E}" type="pres">
      <dgm:prSet presAssocID="{D924ED21-1351-4238-8C0B-C88C48ED5476}" presName="spaceRect" presStyleCnt="0"/>
      <dgm:spPr/>
    </dgm:pt>
    <dgm:pt modelId="{D538B264-0092-4EB4-A5C0-FE766F95239B}" type="pres">
      <dgm:prSet presAssocID="{D924ED21-1351-4238-8C0B-C88C48ED5476}" presName="parTx" presStyleLbl="revTx" presStyleIdx="2" presStyleCnt="5">
        <dgm:presLayoutVars>
          <dgm:chMax val="0"/>
          <dgm:chPref val="0"/>
        </dgm:presLayoutVars>
      </dgm:prSet>
      <dgm:spPr/>
    </dgm:pt>
    <dgm:pt modelId="{CF8E4843-3AE7-4ADC-BA9F-9F05FBC39650}" type="pres">
      <dgm:prSet presAssocID="{AC91015F-7658-49A8-A10F-680F0139FCD9}" presName="sibTrans" presStyleCnt="0"/>
      <dgm:spPr/>
    </dgm:pt>
    <dgm:pt modelId="{9471A46B-C34A-4D71-9E55-F5129BA9A081}" type="pres">
      <dgm:prSet presAssocID="{6E01379A-63F2-44AC-BAAF-D75811356C2D}" presName="compNode" presStyleCnt="0"/>
      <dgm:spPr/>
    </dgm:pt>
    <dgm:pt modelId="{2CB81DD5-6B5D-4571-BB06-A655A525E6EC}" type="pres">
      <dgm:prSet presAssocID="{6E01379A-63F2-44AC-BAAF-D75811356C2D}" presName="bgRect" presStyleLbl="bgShp" presStyleIdx="3" presStyleCnt="5"/>
      <dgm:spPr/>
    </dgm:pt>
    <dgm:pt modelId="{8C27C732-90BE-48B1-B029-A65EBE63C273}" type="pres">
      <dgm:prSet presAssocID="{6E01379A-63F2-44AC-BAAF-D75811356C2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ubtitles"/>
        </a:ext>
      </dgm:extLst>
    </dgm:pt>
    <dgm:pt modelId="{16CC8876-52E0-487B-BC69-55B5BA62417E}" type="pres">
      <dgm:prSet presAssocID="{6E01379A-63F2-44AC-BAAF-D75811356C2D}" presName="spaceRect" presStyleCnt="0"/>
      <dgm:spPr/>
    </dgm:pt>
    <dgm:pt modelId="{CC734723-85F7-46AC-877D-5864A110A9FA}" type="pres">
      <dgm:prSet presAssocID="{6E01379A-63F2-44AC-BAAF-D75811356C2D}" presName="parTx" presStyleLbl="revTx" presStyleIdx="3" presStyleCnt="5">
        <dgm:presLayoutVars>
          <dgm:chMax val="0"/>
          <dgm:chPref val="0"/>
        </dgm:presLayoutVars>
      </dgm:prSet>
      <dgm:spPr/>
    </dgm:pt>
    <dgm:pt modelId="{E4B6B676-2AEF-429F-87F0-E43733B10104}" type="pres">
      <dgm:prSet presAssocID="{36FAB059-2EEE-45EF-8CED-4FEBA15968BD}" presName="sibTrans" presStyleCnt="0"/>
      <dgm:spPr/>
    </dgm:pt>
    <dgm:pt modelId="{FA18F16D-06A0-4536-AD51-FAA1F3CE6E96}" type="pres">
      <dgm:prSet presAssocID="{26B9B3C6-EF82-4AAB-B63E-7FFB51133875}" presName="compNode" presStyleCnt="0"/>
      <dgm:spPr/>
    </dgm:pt>
    <dgm:pt modelId="{370F66B9-8F6B-48AE-86B6-435597FA649D}" type="pres">
      <dgm:prSet presAssocID="{26B9B3C6-EF82-4AAB-B63E-7FFB51133875}" presName="bgRect" presStyleLbl="bgShp" presStyleIdx="4" presStyleCnt="5"/>
      <dgm:spPr/>
    </dgm:pt>
    <dgm:pt modelId="{934B8FAC-A101-4A59-B540-02F902633CE5}" type="pres">
      <dgm:prSet presAssocID="{26B9B3C6-EF82-4AAB-B63E-7FFB5113387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lassroom"/>
        </a:ext>
      </dgm:extLst>
    </dgm:pt>
    <dgm:pt modelId="{645CB48A-2AFE-4765-9B4B-E6D53E6A369A}" type="pres">
      <dgm:prSet presAssocID="{26B9B3C6-EF82-4AAB-B63E-7FFB51133875}" presName="spaceRect" presStyleCnt="0"/>
      <dgm:spPr/>
    </dgm:pt>
    <dgm:pt modelId="{6F6C1DBB-1105-4D2C-A353-D91BA46E0851}" type="pres">
      <dgm:prSet presAssocID="{26B9B3C6-EF82-4AAB-B63E-7FFB51133875}" presName="parTx" presStyleLbl="revTx" presStyleIdx="4" presStyleCnt="5">
        <dgm:presLayoutVars>
          <dgm:chMax val="0"/>
          <dgm:chPref val="0"/>
        </dgm:presLayoutVars>
      </dgm:prSet>
      <dgm:spPr/>
    </dgm:pt>
  </dgm:ptLst>
  <dgm:cxnLst>
    <dgm:cxn modelId="{CB192316-A2FB-46BC-B7E2-47E328A09AFC}" srcId="{A92D2C2B-2A79-4A82-9185-393D11FD2473}" destId="{3ED0E7FF-480E-4B4A-B0E9-3C5299EC9A50}" srcOrd="1" destOrd="0" parTransId="{423AB825-0891-4E46-BBED-31A741982D37}" sibTransId="{B9308E5B-4F85-49C4-87F6-32292A2ED0DC}"/>
    <dgm:cxn modelId="{121EE957-3B5B-460D-961E-EB321B7CB3AB}" srcId="{A92D2C2B-2A79-4A82-9185-393D11FD2473}" destId="{26B9B3C6-EF82-4AAB-B63E-7FFB51133875}" srcOrd="4" destOrd="0" parTransId="{2CCCD3EF-34D1-437B-A1F5-34FF5591A20B}" sibTransId="{9384F3AF-7463-4694-B70C-E6B48708A330}"/>
    <dgm:cxn modelId="{A7B9867D-D838-48AC-87B9-8CC683B18887}" type="presOf" srcId="{273B9B79-3607-495C-BAA8-B8CF5F8AD3D9}" destId="{10717849-16C8-4687-9378-56206563C71C}" srcOrd="0" destOrd="0" presId="urn:microsoft.com/office/officeart/2018/2/layout/IconVerticalSolidList"/>
    <dgm:cxn modelId="{0C75757F-1642-406E-8147-EE75F88B8F38}" type="presOf" srcId="{A92D2C2B-2A79-4A82-9185-393D11FD2473}" destId="{EF4AABDB-E264-4041-A3E0-A05F3DF110B6}" srcOrd="0" destOrd="0" presId="urn:microsoft.com/office/officeart/2018/2/layout/IconVerticalSolidList"/>
    <dgm:cxn modelId="{6D715E83-8DEB-4816-BC7B-50D891D3E7E2}" srcId="{A92D2C2B-2A79-4A82-9185-393D11FD2473}" destId="{273B9B79-3607-495C-BAA8-B8CF5F8AD3D9}" srcOrd="0" destOrd="0" parTransId="{A42AB3C8-94D0-4413-A752-942310FC797F}" sibTransId="{3AC20AA4-E789-4E76-BFDE-7BB33C1AFF76}"/>
    <dgm:cxn modelId="{11DC3E8B-C333-4BB1-B933-EF2964392019}" type="presOf" srcId="{26B9B3C6-EF82-4AAB-B63E-7FFB51133875}" destId="{6F6C1DBB-1105-4D2C-A353-D91BA46E0851}" srcOrd="0" destOrd="0" presId="urn:microsoft.com/office/officeart/2018/2/layout/IconVerticalSolidList"/>
    <dgm:cxn modelId="{8D851E92-964E-4456-8387-EE78FBB04255}" type="presOf" srcId="{D924ED21-1351-4238-8C0B-C88C48ED5476}" destId="{D538B264-0092-4EB4-A5C0-FE766F95239B}" srcOrd="0" destOrd="0" presId="urn:microsoft.com/office/officeart/2018/2/layout/IconVerticalSolidList"/>
    <dgm:cxn modelId="{1E8DCCC5-AF4B-4DEB-87B1-ED96A2A3607A}" type="presOf" srcId="{3ED0E7FF-480E-4B4A-B0E9-3C5299EC9A50}" destId="{83229BD0-3D5A-4361-BC45-948B07C5833A}" srcOrd="0" destOrd="0" presId="urn:microsoft.com/office/officeart/2018/2/layout/IconVerticalSolidList"/>
    <dgm:cxn modelId="{2C5B27F0-47D0-47D8-9FAE-3B5AF963B6A0}" type="presOf" srcId="{6E01379A-63F2-44AC-BAAF-D75811356C2D}" destId="{CC734723-85F7-46AC-877D-5864A110A9FA}" srcOrd="0" destOrd="0" presId="urn:microsoft.com/office/officeart/2018/2/layout/IconVerticalSolidList"/>
    <dgm:cxn modelId="{C1FEC2F8-555E-4242-B2EA-6742DAF67864}" srcId="{A92D2C2B-2A79-4A82-9185-393D11FD2473}" destId="{6E01379A-63F2-44AC-BAAF-D75811356C2D}" srcOrd="3" destOrd="0" parTransId="{60A1BCF8-63E3-4291-930E-3636A32530E9}" sibTransId="{36FAB059-2EEE-45EF-8CED-4FEBA15968BD}"/>
    <dgm:cxn modelId="{2F3E78FD-01E8-4B06-8E0C-85C116933AC3}" srcId="{A92D2C2B-2A79-4A82-9185-393D11FD2473}" destId="{D924ED21-1351-4238-8C0B-C88C48ED5476}" srcOrd="2" destOrd="0" parTransId="{E43A7C2A-6595-4959-A2EA-7D0F7E2E0CE2}" sibTransId="{AC91015F-7658-49A8-A10F-680F0139FCD9}"/>
    <dgm:cxn modelId="{4E60414C-250F-418E-89A8-E414173CF093}" type="presParOf" srcId="{EF4AABDB-E264-4041-A3E0-A05F3DF110B6}" destId="{66955457-AA08-4731-A241-D3DC9212570E}" srcOrd="0" destOrd="0" presId="urn:microsoft.com/office/officeart/2018/2/layout/IconVerticalSolidList"/>
    <dgm:cxn modelId="{7BA57E28-C5CC-44A6-8376-2E9C404D18A8}" type="presParOf" srcId="{66955457-AA08-4731-A241-D3DC9212570E}" destId="{EDB9E256-7FF0-450D-8B0B-B2E4EC6DA13E}" srcOrd="0" destOrd="0" presId="urn:microsoft.com/office/officeart/2018/2/layout/IconVerticalSolidList"/>
    <dgm:cxn modelId="{38A9C8BE-28CE-4B83-BB72-4906029C9BDA}" type="presParOf" srcId="{66955457-AA08-4731-A241-D3DC9212570E}" destId="{5F7A7DAD-3634-4883-8036-59E701775251}" srcOrd="1" destOrd="0" presId="urn:microsoft.com/office/officeart/2018/2/layout/IconVerticalSolidList"/>
    <dgm:cxn modelId="{7914C1CB-E26C-45D7-9B7F-4906B6FFEE16}" type="presParOf" srcId="{66955457-AA08-4731-A241-D3DC9212570E}" destId="{37BC9B36-E0EF-49F3-9FF5-9811EAA2E374}" srcOrd="2" destOrd="0" presId="urn:microsoft.com/office/officeart/2018/2/layout/IconVerticalSolidList"/>
    <dgm:cxn modelId="{DF105D32-9BAA-4A90-B6EE-581219B67414}" type="presParOf" srcId="{66955457-AA08-4731-A241-D3DC9212570E}" destId="{10717849-16C8-4687-9378-56206563C71C}" srcOrd="3" destOrd="0" presId="urn:microsoft.com/office/officeart/2018/2/layout/IconVerticalSolidList"/>
    <dgm:cxn modelId="{2516A66B-1331-4F4B-94E2-030337457A33}" type="presParOf" srcId="{EF4AABDB-E264-4041-A3E0-A05F3DF110B6}" destId="{22CE986A-BF35-4120-AA73-07005DCA66A1}" srcOrd="1" destOrd="0" presId="urn:microsoft.com/office/officeart/2018/2/layout/IconVerticalSolidList"/>
    <dgm:cxn modelId="{FAF1BBC8-A663-4053-9293-720F1F1979CE}" type="presParOf" srcId="{EF4AABDB-E264-4041-A3E0-A05F3DF110B6}" destId="{E1854FA8-67A1-43CB-8D47-150BB0842647}" srcOrd="2" destOrd="0" presId="urn:microsoft.com/office/officeart/2018/2/layout/IconVerticalSolidList"/>
    <dgm:cxn modelId="{D06649ED-937F-4D5C-B3FE-E6E0FF044042}" type="presParOf" srcId="{E1854FA8-67A1-43CB-8D47-150BB0842647}" destId="{537806B7-B365-4B93-995B-ACC5B2A0A1B4}" srcOrd="0" destOrd="0" presId="urn:microsoft.com/office/officeart/2018/2/layout/IconVerticalSolidList"/>
    <dgm:cxn modelId="{B385AC6A-0AA8-458E-A8C7-F232F096C027}" type="presParOf" srcId="{E1854FA8-67A1-43CB-8D47-150BB0842647}" destId="{1E66A647-A288-479E-A7EE-C559F2DC86C3}" srcOrd="1" destOrd="0" presId="urn:microsoft.com/office/officeart/2018/2/layout/IconVerticalSolidList"/>
    <dgm:cxn modelId="{BD72D4DF-863B-4B69-A155-24C1B70D19BC}" type="presParOf" srcId="{E1854FA8-67A1-43CB-8D47-150BB0842647}" destId="{52DD76B8-5B83-4C09-8702-1F1C9931A857}" srcOrd="2" destOrd="0" presId="urn:microsoft.com/office/officeart/2018/2/layout/IconVerticalSolidList"/>
    <dgm:cxn modelId="{315ED8F4-A829-44FA-8731-25B57B66F365}" type="presParOf" srcId="{E1854FA8-67A1-43CB-8D47-150BB0842647}" destId="{83229BD0-3D5A-4361-BC45-948B07C5833A}" srcOrd="3" destOrd="0" presId="urn:microsoft.com/office/officeart/2018/2/layout/IconVerticalSolidList"/>
    <dgm:cxn modelId="{353C9659-2CED-404A-95F6-84C42FA04816}" type="presParOf" srcId="{EF4AABDB-E264-4041-A3E0-A05F3DF110B6}" destId="{D34F2E8E-0E2F-4FA4-9CD2-D22873746FD9}" srcOrd="3" destOrd="0" presId="urn:microsoft.com/office/officeart/2018/2/layout/IconVerticalSolidList"/>
    <dgm:cxn modelId="{2A81DD1C-8047-47B7-A590-10CEB6031C8A}" type="presParOf" srcId="{EF4AABDB-E264-4041-A3E0-A05F3DF110B6}" destId="{7BF6E726-E743-44FF-A6BE-C223ED38C229}" srcOrd="4" destOrd="0" presId="urn:microsoft.com/office/officeart/2018/2/layout/IconVerticalSolidList"/>
    <dgm:cxn modelId="{9AD8E930-FC2B-45C4-AD86-10A873947BAC}" type="presParOf" srcId="{7BF6E726-E743-44FF-A6BE-C223ED38C229}" destId="{5F1CA155-59EC-4C3B-966D-D8F919790FA4}" srcOrd="0" destOrd="0" presId="urn:microsoft.com/office/officeart/2018/2/layout/IconVerticalSolidList"/>
    <dgm:cxn modelId="{39917518-2867-470C-B22C-CE69F92AD922}" type="presParOf" srcId="{7BF6E726-E743-44FF-A6BE-C223ED38C229}" destId="{A9AE739C-2072-4DAD-A0A3-9C450C44704A}" srcOrd="1" destOrd="0" presId="urn:microsoft.com/office/officeart/2018/2/layout/IconVerticalSolidList"/>
    <dgm:cxn modelId="{2C18B581-87A2-40E7-BAC2-EB208872960A}" type="presParOf" srcId="{7BF6E726-E743-44FF-A6BE-C223ED38C229}" destId="{863BA9B8-B4BC-4051-95AC-679234829B3E}" srcOrd="2" destOrd="0" presId="urn:microsoft.com/office/officeart/2018/2/layout/IconVerticalSolidList"/>
    <dgm:cxn modelId="{699B56B9-D8F6-4EA6-A130-A3B75AE4813E}" type="presParOf" srcId="{7BF6E726-E743-44FF-A6BE-C223ED38C229}" destId="{D538B264-0092-4EB4-A5C0-FE766F95239B}" srcOrd="3" destOrd="0" presId="urn:microsoft.com/office/officeart/2018/2/layout/IconVerticalSolidList"/>
    <dgm:cxn modelId="{6BE3F9F8-A230-40B7-9F04-5B328E0F873A}" type="presParOf" srcId="{EF4AABDB-E264-4041-A3E0-A05F3DF110B6}" destId="{CF8E4843-3AE7-4ADC-BA9F-9F05FBC39650}" srcOrd="5" destOrd="0" presId="urn:microsoft.com/office/officeart/2018/2/layout/IconVerticalSolidList"/>
    <dgm:cxn modelId="{CDF86F1F-091F-42FF-ADFD-3A681559BDDD}" type="presParOf" srcId="{EF4AABDB-E264-4041-A3E0-A05F3DF110B6}" destId="{9471A46B-C34A-4D71-9E55-F5129BA9A081}" srcOrd="6" destOrd="0" presId="urn:microsoft.com/office/officeart/2018/2/layout/IconVerticalSolidList"/>
    <dgm:cxn modelId="{F141E074-8B00-469B-87EC-5455BAAFE2A7}" type="presParOf" srcId="{9471A46B-C34A-4D71-9E55-F5129BA9A081}" destId="{2CB81DD5-6B5D-4571-BB06-A655A525E6EC}" srcOrd="0" destOrd="0" presId="urn:microsoft.com/office/officeart/2018/2/layout/IconVerticalSolidList"/>
    <dgm:cxn modelId="{5DCAF800-BCFA-474B-B0BF-D4C19857F2ED}" type="presParOf" srcId="{9471A46B-C34A-4D71-9E55-F5129BA9A081}" destId="{8C27C732-90BE-48B1-B029-A65EBE63C273}" srcOrd="1" destOrd="0" presId="urn:microsoft.com/office/officeart/2018/2/layout/IconVerticalSolidList"/>
    <dgm:cxn modelId="{9F55BE0A-0623-4434-B4DD-EA93D5BF3E10}" type="presParOf" srcId="{9471A46B-C34A-4D71-9E55-F5129BA9A081}" destId="{16CC8876-52E0-487B-BC69-55B5BA62417E}" srcOrd="2" destOrd="0" presId="urn:microsoft.com/office/officeart/2018/2/layout/IconVerticalSolidList"/>
    <dgm:cxn modelId="{96B7F7D2-2BFE-4C65-BD93-96CEEC49A01B}" type="presParOf" srcId="{9471A46B-C34A-4D71-9E55-F5129BA9A081}" destId="{CC734723-85F7-46AC-877D-5864A110A9FA}" srcOrd="3" destOrd="0" presId="urn:microsoft.com/office/officeart/2018/2/layout/IconVerticalSolidList"/>
    <dgm:cxn modelId="{2BF7CA17-3C23-49F7-8E37-948533930D3A}" type="presParOf" srcId="{EF4AABDB-E264-4041-A3E0-A05F3DF110B6}" destId="{E4B6B676-2AEF-429F-87F0-E43733B10104}" srcOrd="7" destOrd="0" presId="urn:microsoft.com/office/officeart/2018/2/layout/IconVerticalSolidList"/>
    <dgm:cxn modelId="{49B643C6-0BB8-4522-AD9A-DAD4B25F9CA1}" type="presParOf" srcId="{EF4AABDB-E264-4041-A3E0-A05F3DF110B6}" destId="{FA18F16D-06A0-4536-AD51-FAA1F3CE6E96}" srcOrd="8" destOrd="0" presId="urn:microsoft.com/office/officeart/2018/2/layout/IconVerticalSolidList"/>
    <dgm:cxn modelId="{068DD83D-213D-4141-B065-6178D4398560}" type="presParOf" srcId="{FA18F16D-06A0-4536-AD51-FAA1F3CE6E96}" destId="{370F66B9-8F6B-48AE-86B6-435597FA649D}" srcOrd="0" destOrd="0" presId="urn:microsoft.com/office/officeart/2018/2/layout/IconVerticalSolidList"/>
    <dgm:cxn modelId="{EE0C746A-1E7B-41D7-B01A-F4AAF381F65E}" type="presParOf" srcId="{FA18F16D-06A0-4536-AD51-FAA1F3CE6E96}" destId="{934B8FAC-A101-4A59-B540-02F902633CE5}" srcOrd="1" destOrd="0" presId="urn:microsoft.com/office/officeart/2018/2/layout/IconVerticalSolidList"/>
    <dgm:cxn modelId="{88BE397C-D5F9-4652-9056-5F661CE0AA8A}" type="presParOf" srcId="{FA18F16D-06A0-4536-AD51-FAA1F3CE6E96}" destId="{645CB48A-2AFE-4765-9B4B-E6D53E6A369A}" srcOrd="2" destOrd="0" presId="urn:microsoft.com/office/officeart/2018/2/layout/IconVerticalSolidList"/>
    <dgm:cxn modelId="{4A37889C-15AF-4BDC-8D8D-CFE1807CC02A}" type="presParOf" srcId="{FA18F16D-06A0-4536-AD51-FAA1F3CE6E96}" destId="{6F6C1DBB-1105-4D2C-A353-D91BA46E085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E87F217-80B7-4B2A-A196-C3B97E2BF2FC}"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45F1BAD-2700-4947-9931-90003D6EA894}">
      <dgm:prSet/>
      <dgm:spPr/>
      <dgm:t>
        <a:bodyPr/>
        <a:lstStyle/>
        <a:p>
          <a:pPr>
            <a:lnSpc>
              <a:spcPct val="100000"/>
            </a:lnSpc>
          </a:pPr>
          <a:r>
            <a:rPr lang="en-GB"/>
            <a:t>The social features of the web application</a:t>
          </a:r>
          <a:endParaRPr lang="en-US"/>
        </a:p>
      </dgm:t>
    </dgm:pt>
    <dgm:pt modelId="{F7A0A6D2-F52B-40DC-AAC3-16AF98345E05}" type="parTrans" cxnId="{9A5A1673-2C1B-43D3-8735-9D691C9A68E7}">
      <dgm:prSet/>
      <dgm:spPr/>
      <dgm:t>
        <a:bodyPr/>
        <a:lstStyle/>
        <a:p>
          <a:endParaRPr lang="en-US"/>
        </a:p>
      </dgm:t>
    </dgm:pt>
    <dgm:pt modelId="{23458116-D488-4755-9CE1-321110C5ED65}" type="sibTrans" cxnId="{9A5A1673-2C1B-43D3-8735-9D691C9A68E7}">
      <dgm:prSet/>
      <dgm:spPr/>
      <dgm:t>
        <a:bodyPr/>
        <a:lstStyle/>
        <a:p>
          <a:endParaRPr lang="en-US"/>
        </a:p>
      </dgm:t>
    </dgm:pt>
    <dgm:pt modelId="{B69267D5-5DED-4B51-8CC6-DE2962780AF3}">
      <dgm:prSet/>
      <dgm:spPr/>
      <dgm:t>
        <a:bodyPr/>
        <a:lstStyle/>
        <a:p>
          <a:pPr>
            <a:lnSpc>
              <a:spcPct val="100000"/>
            </a:lnSpc>
          </a:pPr>
          <a:r>
            <a:rPr lang="en-GB"/>
            <a:t>Users can connect with peers and follow their achievements</a:t>
          </a:r>
          <a:endParaRPr lang="en-US"/>
        </a:p>
      </dgm:t>
    </dgm:pt>
    <dgm:pt modelId="{167E5234-EC1F-476E-BFF8-372CF11432F1}" type="parTrans" cxnId="{CCD5C356-6309-42E3-89F2-8392C547B402}">
      <dgm:prSet/>
      <dgm:spPr/>
      <dgm:t>
        <a:bodyPr/>
        <a:lstStyle/>
        <a:p>
          <a:endParaRPr lang="en-US"/>
        </a:p>
      </dgm:t>
    </dgm:pt>
    <dgm:pt modelId="{0837F789-6CBF-417B-868D-7651C246C904}" type="sibTrans" cxnId="{CCD5C356-6309-42E3-89F2-8392C547B402}">
      <dgm:prSet/>
      <dgm:spPr/>
      <dgm:t>
        <a:bodyPr/>
        <a:lstStyle/>
        <a:p>
          <a:endParaRPr lang="en-US"/>
        </a:p>
      </dgm:t>
    </dgm:pt>
    <dgm:pt modelId="{C000750B-5146-47FB-9A64-3037090C738A}">
      <dgm:prSet/>
      <dgm:spPr/>
      <dgm:t>
        <a:bodyPr/>
        <a:lstStyle/>
        <a:p>
          <a:pPr>
            <a:lnSpc>
              <a:spcPct val="100000"/>
            </a:lnSpc>
          </a:pPr>
          <a:r>
            <a:rPr lang="en-GB"/>
            <a:t>Career Advancement:</a:t>
          </a:r>
          <a:endParaRPr lang="en-US"/>
        </a:p>
      </dgm:t>
    </dgm:pt>
    <dgm:pt modelId="{FDA62332-CE25-46CE-83FC-911FAA71C090}" type="parTrans" cxnId="{542F85ED-7672-415C-9BF4-DC4F2FC88063}">
      <dgm:prSet/>
      <dgm:spPr/>
      <dgm:t>
        <a:bodyPr/>
        <a:lstStyle/>
        <a:p>
          <a:endParaRPr lang="en-US"/>
        </a:p>
      </dgm:t>
    </dgm:pt>
    <dgm:pt modelId="{399AE656-7FF8-4113-B63A-5186F4D12BDD}" type="sibTrans" cxnId="{542F85ED-7672-415C-9BF4-DC4F2FC88063}">
      <dgm:prSet/>
      <dgm:spPr/>
      <dgm:t>
        <a:bodyPr/>
        <a:lstStyle/>
        <a:p>
          <a:endParaRPr lang="en-US"/>
        </a:p>
      </dgm:t>
    </dgm:pt>
    <dgm:pt modelId="{14A62310-5F61-4E26-BFAA-FC8A57FE6BED}">
      <dgm:prSet/>
      <dgm:spPr/>
      <dgm:t>
        <a:bodyPr/>
        <a:lstStyle/>
        <a:p>
          <a:pPr>
            <a:lnSpc>
              <a:spcPct val="100000"/>
            </a:lnSpc>
          </a:pPr>
          <a:r>
            <a:rPr lang="en-GB"/>
            <a:t>Digital credentials earned through completing courses on IBM </a:t>
          </a:r>
          <a:r>
            <a:rPr lang="en-GB" err="1"/>
            <a:t>SkillsBuild</a:t>
          </a:r>
          <a:r>
            <a:rPr lang="en-GB"/>
            <a:t> can be shared on platforms like LinkedIn, </a:t>
          </a:r>
          <a:endParaRPr lang="en-US"/>
        </a:p>
      </dgm:t>
    </dgm:pt>
    <dgm:pt modelId="{12FAC071-11B1-4156-BBDB-33349DE035DF}" type="parTrans" cxnId="{048D724B-F406-4B78-9332-70E9EE302549}">
      <dgm:prSet/>
      <dgm:spPr/>
      <dgm:t>
        <a:bodyPr/>
        <a:lstStyle/>
        <a:p>
          <a:endParaRPr lang="en-US"/>
        </a:p>
      </dgm:t>
    </dgm:pt>
    <dgm:pt modelId="{E29255FC-5591-4A6E-A1FD-E93585073C62}" type="sibTrans" cxnId="{048D724B-F406-4B78-9332-70E9EE302549}">
      <dgm:prSet/>
      <dgm:spPr/>
      <dgm:t>
        <a:bodyPr/>
        <a:lstStyle/>
        <a:p>
          <a:endParaRPr lang="en-US"/>
        </a:p>
      </dgm:t>
    </dgm:pt>
    <dgm:pt modelId="{BE7600CB-DA2B-402A-8ECF-130685DA00A6}">
      <dgm:prSet/>
      <dgm:spPr/>
      <dgm:t>
        <a:bodyPr/>
        <a:lstStyle/>
        <a:p>
          <a:pPr>
            <a:lnSpc>
              <a:spcPct val="100000"/>
            </a:lnSpc>
          </a:pPr>
          <a:r>
            <a:rPr lang="en-GB"/>
            <a:t>users can strengthen their resumes and position themselves for career advancement opportunities</a:t>
          </a:r>
          <a:endParaRPr lang="en-US"/>
        </a:p>
      </dgm:t>
    </dgm:pt>
    <dgm:pt modelId="{1B6708F9-9967-4535-8864-7EE5257DCB5B}" type="parTrans" cxnId="{2C4B4B60-677D-4DD0-A913-E3A418A4B565}">
      <dgm:prSet/>
      <dgm:spPr/>
      <dgm:t>
        <a:bodyPr/>
        <a:lstStyle/>
        <a:p>
          <a:endParaRPr lang="en-US"/>
        </a:p>
      </dgm:t>
    </dgm:pt>
    <dgm:pt modelId="{95E0DF79-1EA8-4B29-819C-BEE800DC9A18}" type="sibTrans" cxnId="{2C4B4B60-677D-4DD0-A913-E3A418A4B565}">
      <dgm:prSet/>
      <dgm:spPr/>
      <dgm:t>
        <a:bodyPr/>
        <a:lstStyle/>
        <a:p>
          <a:endParaRPr lang="en-US"/>
        </a:p>
      </dgm:t>
    </dgm:pt>
    <dgm:pt modelId="{E5D34A0B-51A0-4BBB-B2F3-DF3C64581A80}" type="pres">
      <dgm:prSet presAssocID="{1E87F217-80B7-4B2A-A196-C3B97E2BF2FC}" presName="root" presStyleCnt="0">
        <dgm:presLayoutVars>
          <dgm:dir/>
          <dgm:resizeHandles val="exact"/>
        </dgm:presLayoutVars>
      </dgm:prSet>
      <dgm:spPr/>
    </dgm:pt>
    <dgm:pt modelId="{6C88B3F5-2270-4AB6-9B95-79AE3707CFF8}" type="pres">
      <dgm:prSet presAssocID="{F45F1BAD-2700-4947-9931-90003D6EA894}" presName="compNode" presStyleCnt="0"/>
      <dgm:spPr/>
    </dgm:pt>
    <dgm:pt modelId="{2DA8A013-78B2-43AE-B751-0A9992C0DE97}" type="pres">
      <dgm:prSet presAssocID="{F45F1BAD-2700-4947-9931-90003D6EA89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ocial Network"/>
        </a:ext>
      </dgm:extLst>
    </dgm:pt>
    <dgm:pt modelId="{9192E142-0DB6-4EBA-B4FD-EED0DFF0EBEF}" type="pres">
      <dgm:prSet presAssocID="{F45F1BAD-2700-4947-9931-90003D6EA894}" presName="spaceRect" presStyleCnt="0"/>
      <dgm:spPr/>
    </dgm:pt>
    <dgm:pt modelId="{F47D3495-F18C-4B41-889E-A6512EE0DAAD}" type="pres">
      <dgm:prSet presAssocID="{F45F1BAD-2700-4947-9931-90003D6EA894}" presName="textRect" presStyleLbl="revTx" presStyleIdx="0" presStyleCnt="5">
        <dgm:presLayoutVars>
          <dgm:chMax val="1"/>
          <dgm:chPref val="1"/>
        </dgm:presLayoutVars>
      </dgm:prSet>
      <dgm:spPr/>
    </dgm:pt>
    <dgm:pt modelId="{AE888EE3-5A07-46B6-8057-D33811F49428}" type="pres">
      <dgm:prSet presAssocID="{23458116-D488-4755-9CE1-321110C5ED65}" presName="sibTrans" presStyleCnt="0"/>
      <dgm:spPr/>
    </dgm:pt>
    <dgm:pt modelId="{6C8176C1-7C1E-4C72-8155-8AC6F1D2A3FC}" type="pres">
      <dgm:prSet presAssocID="{B69267D5-5DED-4B51-8CC6-DE2962780AF3}" presName="compNode" presStyleCnt="0"/>
      <dgm:spPr/>
    </dgm:pt>
    <dgm:pt modelId="{3BC2BB7F-6D6A-46AD-B0B0-F9371E11E3A9}" type="pres">
      <dgm:prSet presAssocID="{B69267D5-5DED-4B51-8CC6-DE2962780AF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assroom"/>
        </a:ext>
      </dgm:extLst>
    </dgm:pt>
    <dgm:pt modelId="{C4623DE3-4A61-43B2-A947-EB9A74973AC0}" type="pres">
      <dgm:prSet presAssocID="{B69267D5-5DED-4B51-8CC6-DE2962780AF3}" presName="spaceRect" presStyleCnt="0"/>
      <dgm:spPr/>
    </dgm:pt>
    <dgm:pt modelId="{87AF28DE-E92D-4EAB-90EB-241AF9822EDA}" type="pres">
      <dgm:prSet presAssocID="{B69267D5-5DED-4B51-8CC6-DE2962780AF3}" presName="textRect" presStyleLbl="revTx" presStyleIdx="1" presStyleCnt="5">
        <dgm:presLayoutVars>
          <dgm:chMax val="1"/>
          <dgm:chPref val="1"/>
        </dgm:presLayoutVars>
      </dgm:prSet>
      <dgm:spPr/>
    </dgm:pt>
    <dgm:pt modelId="{84A0951B-0606-4D11-9D57-9A918469B695}" type="pres">
      <dgm:prSet presAssocID="{0837F789-6CBF-417B-868D-7651C246C904}" presName="sibTrans" presStyleCnt="0"/>
      <dgm:spPr/>
    </dgm:pt>
    <dgm:pt modelId="{45D6396A-ACD7-47E5-AF5B-130AE7609BDD}" type="pres">
      <dgm:prSet presAssocID="{C000750B-5146-47FB-9A64-3037090C738A}" presName="compNode" presStyleCnt="0"/>
      <dgm:spPr/>
    </dgm:pt>
    <dgm:pt modelId="{4E67A135-0389-4D62-A579-EC60A5865BC1}" type="pres">
      <dgm:prSet presAssocID="{C000750B-5146-47FB-9A64-3037090C738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iefcase"/>
        </a:ext>
      </dgm:extLst>
    </dgm:pt>
    <dgm:pt modelId="{CC556307-43EA-41A6-8A83-23669ABE8F4F}" type="pres">
      <dgm:prSet presAssocID="{C000750B-5146-47FB-9A64-3037090C738A}" presName="spaceRect" presStyleCnt="0"/>
      <dgm:spPr/>
    </dgm:pt>
    <dgm:pt modelId="{45686B6C-924F-49A1-860C-FBC121D58414}" type="pres">
      <dgm:prSet presAssocID="{C000750B-5146-47FB-9A64-3037090C738A}" presName="textRect" presStyleLbl="revTx" presStyleIdx="2" presStyleCnt="5">
        <dgm:presLayoutVars>
          <dgm:chMax val="1"/>
          <dgm:chPref val="1"/>
        </dgm:presLayoutVars>
      </dgm:prSet>
      <dgm:spPr/>
    </dgm:pt>
    <dgm:pt modelId="{40D25C57-87D1-4D4B-9266-71F35D87CEEE}" type="pres">
      <dgm:prSet presAssocID="{399AE656-7FF8-4113-B63A-5186F4D12BDD}" presName="sibTrans" presStyleCnt="0"/>
      <dgm:spPr/>
    </dgm:pt>
    <dgm:pt modelId="{375290CF-583A-4977-A8B0-02825AC96042}" type="pres">
      <dgm:prSet presAssocID="{14A62310-5F61-4E26-BFAA-FC8A57FE6BED}" presName="compNode" presStyleCnt="0"/>
      <dgm:spPr/>
    </dgm:pt>
    <dgm:pt modelId="{0EBFFC64-2EC8-4C8E-B9C1-39F78BA63F35}" type="pres">
      <dgm:prSet presAssocID="{14A62310-5F61-4E26-BFAA-FC8A57FE6BE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iploma Roll"/>
        </a:ext>
      </dgm:extLst>
    </dgm:pt>
    <dgm:pt modelId="{FAB47C6B-D60A-4F93-8D2A-6BC623B164A0}" type="pres">
      <dgm:prSet presAssocID="{14A62310-5F61-4E26-BFAA-FC8A57FE6BED}" presName="spaceRect" presStyleCnt="0"/>
      <dgm:spPr/>
    </dgm:pt>
    <dgm:pt modelId="{8E40A136-036F-41C7-9645-B9E02AA26E17}" type="pres">
      <dgm:prSet presAssocID="{14A62310-5F61-4E26-BFAA-FC8A57FE6BED}" presName="textRect" presStyleLbl="revTx" presStyleIdx="3" presStyleCnt="5">
        <dgm:presLayoutVars>
          <dgm:chMax val="1"/>
          <dgm:chPref val="1"/>
        </dgm:presLayoutVars>
      </dgm:prSet>
      <dgm:spPr/>
    </dgm:pt>
    <dgm:pt modelId="{554AC23B-63B0-4D00-B8EE-A43FDBE3C41C}" type="pres">
      <dgm:prSet presAssocID="{E29255FC-5591-4A6E-A1FD-E93585073C62}" presName="sibTrans" presStyleCnt="0"/>
      <dgm:spPr/>
    </dgm:pt>
    <dgm:pt modelId="{C16C3E91-D84C-4A81-98CA-AAC833D67AC5}" type="pres">
      <dgm:prSet presAssocID="{BE7600CB-DA2B-402A-8ECF-130685DA00A6}" presName="compNode" presStyleCnt="0"/>
      <dgm:spPr/>
    </dgm:pt>
    <dgm:pt modelId="{EDDD2554-D0C1-4AA0-9F57-B10A926F7558}" type="pres">
      <dgm:prSet presAssocID="{BE7600CB-DA2B-402A-8ECF-130685DA00A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usiness Growth"/>
        </a:ext>
      </dgm:extLst>
    </dgm:pt>
    <dgm:pt modelId="{27B64CD2-A876-40F0-BCB5-5C2171E5A2C4}" type="pres">
      <dgm:prSet presAssocID="{BE7600CB-DA2B-402A-8ECF-130685DA00A6}" presName="spaceRect" presStyleCnt="0"/>
      <dgm:spPr/>
    </dgm:pt>
    <dgm:pt modelId="{0B6F0CE4-F201-4BC5-A454-E87A895E7887}" type="pres">
      <dgm:prSet presAssocID="{BE7600CB-DA2B-402A-8ECF-130685DA00A6}" presName="textRect" presStyleLbl="revTx" presStyleIdx="4" presStyleCnt="5">
        <dgm:presLayoutVars>
          <dgm:chMax val="1"/>
          <dgm:chPref val="1"/>
        </dgm:presLayoutVars>
      </dgm:prSet>
      <dgm:spPr/>
    </dgm:pt>
  </dgm:ptLst>
  <dgm:cxnLst>
    <dgm:cxn modelId="{FB408D35-A10D-4468-901C-BE9B58B02354}" type="presOf" srcId="{BE7600CB-DA2B-402A-8ECF-130685DA00A6}" destId="{0B6F0CE4-F201-4BC5-A454-E87A895E7887}" srcOrd="0" destOrd="0" presId="urn:microsoft.com/office/officeart/2018/2/layout/IconLabelList"/>
    <dgm:cxn modelId="{2C4B4B60-677D-4DD0-A913-E3A418A4B565}" srcId="{1E87F217-80B7-4B2A-A196-C3B97E2BF2FC}" destId="{BE7600CB-DA2B-402A-8ECF-130685DA00A6}" srcOrd="4" destOrd="0" parTransId="{1B6708F9-9967-4535-8864-7EE5257DCB5B}" sibTransId="{95E0DF79-1EA8-4B29-819C-BEE800DC9A18}"/>
    <dgm:cxn modelId="{048D724B-F406-4B78-9332-70E9EE302549}" srcId="{1E87F217-80B7-4B2A-A196-C3B97E2BF2FC}" destId="{14A62310-5F61-4E26-BFAA-FC8A57FE6BED}" srcOrd="3" destOrd="0" parTransId="{12FAC071-11B1-4156-BBDB-33349DE035DF}" sibTransId="{E29255FC-5591-4A6E-A1FD-E93585073C62}"/>
    <dgm:cxn modelId="{3B551670-F194-43F3-AFAD-5847624317B4}" type="presOf" srcId="{B69267D5-5DED-4B51-8CC6-DE2962780AF3}" destId="{87AF28DE-E92D-4EAB-90EB-241AF9822EDA}" srcOrd="0" destOrd="0" presId="urn:microsoft.com/office/officeart/2018/2/layout/IconLabelList"/>
    <dgm:cxn modelId="{9A5A1673-2C1B-43D3-8735-9D691C9A68E7}" srcId="{1E87F217-80B7-4B2A-A196-C3B97E2BF2FC}" destId="{F45F1BAD-2700-4947-9931-90003D6EA894}" srcOrd="0" destOrd="0" parTransId="{F7A0A6D2-F52B-40DC-AAC3-16AF98345E05}" sibTransId="{23458116-D488-4755-9CE1-321110C5ED65}"/>
    <dgm:cxn modelId="{1B67B956-9EEA-47FA-ACE5-8D2BCFE65303}" type="presOf" srcId="{14A62310-5F61-4E26-BFAA-FC8A57FE6BED}" destId="{8E40A136-036F-41C7-9645-B9E02AA26E17}" srcOrd="0" destOrd="0" presId="urn:microsoft.com/office/officeart/2018/2/layout/IconLabelList"/>
    <dgm:cxn modelId="{CCD5C356-6309-42E3-89F2-8392C547B402}" srcId="{1E87F217-80B7-4B2A-A196-C3B97E2BF2FC}" destId="{B69267D5-5DED-4B51-8CC6-DE2962780AF3}" srcOrd="1" destOrd="0" parTransId="{167E5234-EC1F-476E-BFF8-372CF11432F1}" sibTransId="{0837F789-6CBF-417B-868D-7651C246C904}"/>
    <dgm:cxn modelId="{FAB9487C-AD55-42E1-9DF3-4DB790BE444E}" type="presOf" srcId="{F45F1BAD-2700-4947-9931-90003D6EA894}" destId="{F47D3495-F18C-4B41-889E-A6512EE0DAAD}" srcOrd="0" destOrd="0" presId="urn:microsoft.com/office/officeart/2018/2/layout/IconLabelList"/>
    <dgm:cxn modelId="{A0AF39CE-D795-4608-9090-40F6157EBEFA}" type="presOf" srcId="{C000750B-5146-47FB-9A64-3037090C738A}" destId="{45686B6C-924F-49A1-860C-FBC121D58414}" srcOrd="0" destOrd="0" presId="urn:microsoft.com/office/officeart/2018/2/layout/IconLabelList"/>
    <dgm:cxn modelId="{C77748E9-4570-4487-8170-E8A564DDF3CD}" type="presOf" srcId="{1E87F217-80B7-4B2A-A196-C3B97E2BF2FC}" destId="{E5D34A0B-51A0-4BBB-B2F3-DF3C64581A80}" srcOrd="0" destOrd="0" presId="urn:microsoft.com/office/officeart/2018/2/layout/IconLabelList"/>
    <dgm:cxn modelId="{542F85ED-7672-415C-9BF4-DC4F2FC88063}" srcId="{1E87F217-80B7-4B2A-A196-C3B97E2BF2FC}" destId="{C000750B-5146-47FB-9A64-3037090C738A}" srcOrd="2" destOrd="0" parTransId="{FDA62332-CE25-46CE-83FC-911FAA71C090}" sibTransId="{399AE656-7FF8-4113-B63A-5186F4D12BDD}"/>
    <dgm:cxn modelId="{C48A9D45-75B1-4907-B2C3-902F6C7D103B}" type="presParOf" srcId="{E5D34A0B-51A0-4BBB-B2F3-DF3C64581A80}" destId="{6C88B3F5-2270-4AB6-9B95-79AE3707CFF8}" srcOrd="0" destOrd="0" presId="urn:microsoft.com/office/officeart/2018/2/layout/IconLabelList"/>
    <dgm:cxn modelId="{3530ECE0-9436-44A5-884F-663F57694F8E}" type="presParOf" srcId="{6C88B3F5-2270-4AB6-9B95-79AE3707CFF8}" destId="{2DA8A013-78B2-43AE-B751-0A9992C0DE97}" srcOrd="0" destOrd="0" presId="urn:microsoft.com/office/officeart/2018/2/layout/IconLabelList"/>
    <dgm:cxn modelId="{24F8DA8B-8BA1-4B70-AA3F-4482100CF24F}" type="presParOf" srcId="{6C88B3F5-2270-4AB6-9B95-79AE3707CFF8}" destId="{9192E142-0DB6-4EBA-B4FD-EED0DFF0EBEF}" srcOrd="1" destOrd="0" presId="urn:microsoft.com/office/officeart/2018/2/layout/IconLabelList"/>
    <dgm:cxn modelId="{F6739F49-EC0D-49E4-B1F5-2970B2E62F35}" type="presParOf" srcId="{6C88B3F5-2270-4AB6-9B95-79AE3707CFF8}" destId="{F47D3495-F18C-4B41-889E-A6512EE0DAAD}" srcOrd="2" destOrd="0" presId="urn:microsoft.com/office/officeart/2018/2/layout/IconLabelList"/>
    <dgm:cxn modelId="{3A33BFEA-CFE0-4C8D-8426-1091CC479AA7}" type="presParOf" srcId="{E5D34A0B-51A0-4BBB-B2F3-DF3C64581A80}" destId="{AE888EE3-5A07-46B6-8057-D33811F49428}" srcOrd="1" destOrd="0" presId="urn:microsoft.com/office/officeart/2018/2/layout/IconLabelList"/>
    <dgm:cxn modelId="{E6853185-DFFE-40EF-AC78-DBC31193583D}" type="presParOf" srcId="{E5D34A0B-51A0-4BBB-B2F3-DF3C64581A80}" destId="{6C8176C1-7C1E-4C72-8155-8AC6F1D2A3FC}" srcOrd="2" destOrd="0" presId="urn:microsoft.com/office/officeart/2018/2/layout/IconLabelList"/>
    <dgm:cxn modelId="{124F7A3A-A1BC-4631-A75E-27FF52EDC8E6}" type="presParOf" srcId="{6C8176C1-7C1E-4C72-8155-8AC6F1D2A3FC}" destId="{3BC2BB7F-6D6A-46AD-B0B0-F9371E11E3A9}" srcOrd="0" destOrd="0" presId="urn:microsoft.com/office/officeart/2018/2/layout/IconLabelList"/>
    <dgm:cxn modelId="{C90ACB1F-A80B-4999-AD90-82372942DD75}" type="presParOf" srcId="{6C8176C1-7C1E-4C72-8155-8AC6F1D2A3FC}" destId="{C4623DE3-4A61-43B2-A947-EB9A74973AC0}" srcOrd="1" destOrd="0" presId="urn:microsoft.com/office/officeart/2018/2/layout/IconLabelList"/>
    <dgm:cxn modelId="{DBFAB5B0-9B6E-4BA2-83B9-D81C82BD3B23}" type="presParOf" srcId="{6C8176C1-7C1E-4C72-8155-8AC6F1D2A3FC}" destId="{87AF28DE-E92D-4EAB-90EB-241AF9822EDA}" srcOrd="2" destOrd="0" presId="urn:microsoft.com/office/officeart/2018/2/layout/IconLabelList"/>
    <dgm:cxn modelId="{708D72AF-934A-4D18-BCDF-A46DD70A3176}" type="presParOf" srcId="{E5D34A0B-51A0-4BBB-B2F3-DF3C64581A80}" destId="{84A0951B-0606-4D11-9D57-9A918469B695}" srcOrd="3" destOrd="0" presId="urn:microsoft.com/office/officeart/2018/2/layout/IconLabelList"/>
    <dgm:cxn modelId="{4D1AE9A0-B014-4462-BD18-31678568EB1A}" type="presParOf" srcId="{E5D34A0B-51A0-4BBB-B2F3-DF3C64581A80}" destId="{45D6396A-ACD7-47E5-AF5B-130AE7609BDD}" srcOrd="4" destOrd="0" presId="urn:microsoft.com/office/officeart/2018/2/layout/IconLabelList"/>
    <dgm:cxn modelId="{D0999D20-223D-441A-B3EF-2EA25678540E}" type="presParOf" srcId="{45D6396A-ACD7-47E5-AF5B-130AE7609BDD}" destId="{4E67A135-0389-4D62-A579-EC60A5865BC1}" srcOrd="0" destOrd="0" presId="urn:microsoft.com/office/officeart/2018/2/layout/IconLabelList"/>
    <dgm:cxn modelId="{6E699C2E-54A4-405E-8E46-24AF129B272B}" type="presParOf" srcId="{45D6396A-ACD7-47E5-AF5B-130AE7609BDD}" destId="{CC556307-43EA-41A6-8A83-23669ABE8F4F}" srcOrd="1" destOrd="0" presId="urn:microsoft.com/office/officeart/2018/2/layout/IconLabelList"/>
    <dgm:cxn modelId="{88C2B012-E236-45B2-A086-D90576FBA342}" type="presParOf" srcId="{45D6396A-ACD7-47E5-AF5B-130AE7609BDD}" destId="{45686B6C-924F-49A1-860C-FBC121D58414}" srcOrd="2" destOrd="0" presId="urn:microsoft.com/office/officeart/2018/2/layout/IconLabelList"/>
    <dgm:cxn modelId="{0A10987F-B65D-490A-BB5A-8C1CFB399485}" type="presParOf" srcId="{E5D34A0B-51A0-4BBB-B2F3-DF3C64581A80}" destId="{40D25C57-87D1-4D4B-9266-71F35D87CEEE}" srcOrd="5" destOrd="0" presId="urn:microsoft.com/office/officeart/2018/2/layout/IconLabelList"/>
    <dgm:cxn modelId="{A803B0B4-B5F9-47EC-99FA-3AD327933FD9}" type="presParOf" srcId="{E5D34A0B-51A0-4BBB-B2F3-DF3C64581A80}" destId="{375290CF-583A-4977-A8B0-02825AC96042}" srcOrd="6" destOrd="0" presId="urn:microsoft.com/office/officeart/2018/2/layout/IconLabelList"/>
    <dgm:cxn modelId="{F23A22CB-EF95-4465-998B-DEA74CEEDE80}" type="presParOf" srcId="{375290CF-583A-4977-A8B0-02825AC96042}" destId="{0EBFFC64-2EC8-4C8E-B9C1-39F78BA63F35}" srcOrd="0" destOrd="0" presId="urn:microsoft.com/office/officeart/2018/2/layout/IconLabelList"/>
    <dgm:cxn modelId="{86396E4A-2CA7-4F43-BA64-AFF3F75CBF03}" type="presParOf" srcId="{375290CF-583A-4977-A8B0-02825AC96042}" destId="{FAB47C6B-D60A-4F93-8D2A-6BC623B164A0}" srcOrd="1" destOrd="0" presId="urn:microsoft.com/office/officeart/2018/2/layout/IconLabelList"/>
    <dgm:cxn modelId="{070CE815-2120-4EF1-A863-94AE74B8B1A9}" type="presParOf" srcId="{375290CF-583A-4977-A8B0-02825AC96042}" destId="{8E40A136-036F-41C7-9645-B9E02AA26E17}" srcOrd="2" destOrd="0" presId="urn:microsoft.com/office/officeart/2018/2/layout/IconLabelList"/>
    <dgm:cxn modelId="{FB8A6043-89EA-41AF-9E41-385BDBA90DE5}" type="presParOf" srcId="{E5D34A0B-51A0-4BBB-B2F3-DF3C64581A80}" destId="{554AC23B-63B0-4D00-B8EE-A43FDBE3C41C}" srcOrd="7" destOrd="0" presId="urn:microsoft.com/office/officeart/2018/2/layout/IconLabelList"/>
    <dgm:cxn modelId="{52CA9496-B811-4AC2-BF82-04EA7FF92EB5}" type="presParOf" srcId="{E5D34A0B-51A0-4BBB-B2F3-DF3C64581A80}" destId="{C16C3E91-D84C-4A81-98CA-AAC833D67AC5}" srcOrd="8" destOrd="0" presId="urn:microsoft.com/office/officeart/2018/2/layout/IconLabelList"/>
    <dgm:cxn modelId="{97BBCB85-99C6-42C3-B21A-B60C1F7C79F4}" type="presParOf" srcId="{C16C3E91-D84C-4A81-98CA-AAC833D67AC5}" destId="{EDDD2554-D0C1-4AA0-9F57-B10A926F7558}" srcOrd="0" destOrd="0" presId="urn:microsoft.com/office/officeart/2018/2/layout/IconLabelList"/>
    <dgm:cxn modelId="{F86913B7-2EE1-4AE9-B988-03375DFE5120}" type="presParOf" srcId="{C16C3E91-D84C-4A81-98CA-AAC833D67AC5}" destId="{27B64CD2-A876-40F0-BCB5-5C2171E5A2C4}" srcOrd="1" destOrd="0" presId="urn:microsoft.com/office/officeart/2018/2/layout/IconLabelList"/>
    <dgm:cxn modelId="{60CB01BC-0DD2-4140-A717-0C0738CB7D14}" type="presParOf" srcId="{C16C3E91-D84C-4A81-98CA-AAC833D67AC5}" destId="{0B6F0CE4-F201-4BC5-A454-E87A895E7887}"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1DE9132-6842-4032-8200-22B3CD8BBB8E}"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57411412-70D4-4AD0-BFEE-556E2CC9B139}">
      <dgm:prSet/>
      <dgm:spPr/>
      <dgm:t>
        <a:bodyPr/>
        <a:lstStyle/>
        <a:p>
          <a:pPr>
            <a:lnSpc>
              <a:spcPct val="100000"/>
            </a:lnSpc>
          </a:pPr>
          <a:r>
            <a:rPr lang="en-GB"/>
            <a:t>Our web application, transforms online learning into an engaging experience.</a:t>
          </a:r>
          <a:endParaRPr lang="en-US"/>
        </a:p>
      </dgm:t>
    </dgm:pt>
    <dgm:pt modelId="{83A3AD54-108B-41D1-AFD6-192285450F1B}" type="parTrans" cxnId="{70E71E1D-7A08-4E0A-BA06-EDD59248BBA5}">
      <dgm:prSet/>
      <dgm:spPr/>
      <dgm:t>
        <a:bodyPr/>
        <a:lstStyle/>
        <a:p>
          <a:endParaRPr lang="en-US"/>
        </a:p>
      </dgm:t>
    </dgm:pt>
    <dgm:pt modelId="{0EDF5C53-F8A7-464C-A368-8568DF82D7EA}" type="sibTrans" cxnId="{70E71E1D-7A08-4E0A-BA06-EDD59248BBA5}">
      <dgm:prSet/>
      <dgm:spPr/>
      <dgm:t>
        <a:bodyPr/>
        <a:lstStyle/>
        <a:p>
          <a:endParaRPr lang="en-US"/>
        </a:p>
      </dgm:t>
    </dgm:pt>
    <dgm:pt modelId="{026DDD0F-202A-4DCA-BB00-4A543CE99304}">
      <dgm:prSet/>
      <dgm:spPr/>
      <dgm:t>
        <a:bodyPr/>
        <a:lstStyle/>
        <a:p>
          <a:pPr>
            <a:lnSpc>
              <a:spcPct val="100000"/>
            </a:lnSpc>
          </a:pPr>
          <a:r>
            <a:rPr lang="en-GB"/>
            <a:t>With gamification elements and social features, we foster collaboration.</a:t>
          </a:r>
          <a:endParaRPr lang="en-US"/>
        </a:p>
      </dgm:t>
    </dgm:pt>
    <dgm:pt modelId="{C1F333B1-6DAC-485E-A077-547D99406682}" type="parTrans" cxnId="{0679BDC8-7653-4C04-928E-35B8FA6892BD}">
      <dgm:prSet/>
      <dgm:spPr/>
      <dgm:t>
        <a:bodyPr/>
        <a:lstStyle/>
        <a:p>
          <a:endParaRPr lang="en-US"/>
        </a:p>
      </dgm:t>
    </dgm:pt>
    <dgm:pt modelId="{C535D1AA-7E16-4565-8A50-21A7BDBA5844}" type="sibTrans" cxnId="{0679BDC8-7653-4C04-928E-35B8FA6892BD}">
      <dgm:prSet/>
      <dgm:spPr/>
      <dgm:t>
        <a:bodyPr/>
        <a:lstStyle/>
        <a:p>
          <a:endParaRPr lang="en-US"/>
        </a:p>
      </dgm:t>
    </dgm:pt>
    <dgm:pt modelId="{EE546B7F-EEFC-431F-88A7-C2068C2EFCF7}">
      <dgm:prSet/>
      <dgm:spPr/>
      <dgm:t>
        <a:bodyPr/>
        <a:lstStyle/>
        <a:p>
          <a:pPr>
            <a:lnSpc>
              <a:spcPct val="100000"/>
            </a:lnSpc>
          </a:pPr>
          <a:r>
            <a:rPr lang="en-GB"/>
            <a:t>our platform can empower users to excel academically and advance their careers.</a:t>
          </a:r>
          <a:endParaRPr lang="en-US"/>
        </a:p>
      </dgm:t>
    </dgm:pt>
    <dgm:pt modelId="{81726D98-DC2B-4696-B60F-F9F034DA029E}" type="parTrans" cxnId="{571726E2-004F-4CAB-9E39-C85A83FA6A46}">
      <dgm:prSet/>
      <dgm:spPr/>
      <dgm:t>
        <a:bodyPr/>
        <a:lstStyle/>
        <a:p>
          <a:endParaRPr lang="en-US"/>
        </a:p>
      </dgm:t>
    </dgm:pt>
    <dgm:pt modelId="{44684CEB-B95C-493C-B677-F67EF34F70C0}" type="sibTrans" cxnId="{571726E2-004F-4CAB-9E39-C85A83FA6A46}">
      <dgm:prSet/>
      <dgm:spPr/>
      <dgm:t>
        <a:bodyPr/>
        <a:lstStyle/>
        <a:p>
          <a:endParaRPr lang="en-US"/>
        </a:p>
      </dgm:t>
    </dgm:pt>
    <dgm:pt modelId="{BBBA7C0A-A347-4143-B9B4-4BCCE951E8D9}" type="pres">
      <dgm:prSet presAssocID="{C1DE9132-6842-4032-8200-22B3CD8BBB8E}" presName="root" presStyleCnt="0">
        <dgm:presLayoutVars>
          <dgm:dir/>
          <dgm:resizeHandles val="exact"/>
        </dgm:presLayoutVars>
      </dgm:prSet>
      <dgm:spPr/>
    </dgm:pt>
    <dgm:pt modelId="{6BE7890D-3EBB-4F6D-82DB-45A8666112C9}" type="pres">
      <dgm:prSet presAssocID="{57411412-70D4-4AD0-BFEE-556E2CC9B139}" presName="compNode" presStyleCnt="0"/>
      <dgm:spPr/>
    </dgm:pt>
    <dgm:pt modelId="{A7A1BD96-12F0-4211-9C41-12A2398B1AAB}" type="pres">
      <dgm:prSet presAssocID="{57411412-70D4-4AD0-BFEE-556E2CC9B13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Computing"/>
        </a:ext>
      </dgm:extLst>
    </dgm:pt>
    <dgm:pt modelId="{45C9F82C-C6EC-41CB-B241-C31845227779}" type="pres">
      <dgm:prSet presAssocID="{57411412-70D4-4AD0-BFEE-556E2CC9B139}" presName="spaceRect" presStyleCnt="0"/>
      <dgm:spPr/>
    </dgm:pt>
    <dgm:pt modelId="{C867CDAB-DB94-4001-A0F8-F0E41F75ABAD}" type="pres">
      <dgm:prSet presAssocID="{57411412-70D4-4AD0-BFEE-556E2CC9B139}" presName="textRect" presStyleLbl="revTx" presStyleIdx="0" presStyleCnt="3">
        <dgm:presLayoutVars>
          <dgm:chMax val="1"/>
          <dgm:chPref val="1"/>
        </dgm:presLayoutVars>
      </dgm:prSet>
      <dgm:spPr/>
    </dgm:pt>
    <dgm:pt modelId="{2E8661EA-2F78-4FBB-84FA-F429669F73F7}" type="pres">
      <dgm:prSet presAssocID="{0EDF5C53-F8A7-464C-A368-8568DF82D7EA}" presName="sibTrans" presStyleCnt="0"/>
      <dgm:spPr/>
    </dgm:pt>
    <dgm:pt modelId="{F8A18D26-E5D5-4AD2-8A6B-73043D9C50D4}" type="pres">
      <dgm:prSet presAssocID="{026DDD0F-202A-4DCA-BB00-4A543CE99304}" presName="compNode" presStyleCnt="0"/>
      <dgm:spPr/>
    </dgm:pt>
    <dgm:pt modelId="{1EA2AB1D-F0E9-4235-ADE9-67CD2D79FD17}" type="pres">
      <dgm:prSet presAssocID="{026DDD0F-202A-4DCA-BB00-4A543CE9930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ocial Network"/>
        </a:ext>
      </dgm:extLst>
    </dgm:pt>
    <dgm:pt modelId="{8353079C-B5BD-448A-A5BA-B7BE38E441B0}" type="pres">
      <dgm:prSet presAssocID="{026DDD0F-202A-4DCA-BB00-4A543CE99304}" presName="spaceRect" presStyleCnt="0"/>
      <dgm:spPr/>
    </dgm:pt>
    <dgm:pt modelId="{DCA0BB9C-F09F-4773-8181-44C23A00EBCF}" type="pres">
      <dgm:prSet presAssocID="{026DDD0F-202A-4DCA-BB00-4A543CE99304}" presName="textRect" presStyleLbl="revTx" presStyleIdx="1" presStyleCnt="3">
        <dgm:presLayoutVars>
          <dgm:chMax val="1"/>
          <dgm:chPref val="1"/>
        </dgm:presLayoutVars>
      </dgm:prSet>
      <dgm:spPr/>
    </dgm:pt>
    <dgm:pt modelId="{18F6BFE7-EE3C-473A-BFC1-EBE52DF87EEC}" type="pres">
      <dgm:prSet presAssocID="{C535D1AA-7E16-4565-8A50-21A7BDBA5844}" presName="sibTrans" presStyleCnt="0"/>
      <dgm:spPr/>
    </dgm:pt>
    <dgm:pt modelId="{B4F06597-999B-4569-874F-F063A9841A28}" type="pres">
      <dgm:prSet presAssocID="{EE546B7F-EEFC-431F-88A7-C2068C2EFCF7}" presName="compNode" presStyleCnt="0"/>
      <dgm:spPr/>
    </dgm:pt>
    <dgm:pt modelId="{663BEC90-4F0C-46AD-9F31-04C73B3F71C5}" type="pres">
      <dgm:prSet presAssocID="{EE546B7F-EEFC-431F-88A7-C2068C2EFCF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siness Growth"/>
        </a:ext>
      </dgm:extLst>
    </dgm:pt>
    <dgm:pt modelId="{8391A318-ACF9-4882-AB37-1DC891F56E4C}" type="pres">
      <dgm:prSet presAssocID="{EE546B7F-EEFC-431F-88A7-C2068C2EFCF7}" presName="spaceRect" presStyleCnt="0"/>
      <dgm:spPr/>
    </dgm:pt>
    <dgm:pt modelId="{3C63245E-63C3-4DBB-85A8-EC9636B0D4C3}" type="pres">
      <dgm:prSet presAssocID="{EE546B7F-EEFC-431F-88A7-C2068C2EFCF7}" presName="textRect" presStyleLbl="revTx" presStyleIdx="2" presStyleCnt="3">
        <dgm:presLayoutVars>
          <dgm:chMax val="1"/>
          <dgm:chPref val="1"/>
        </dgm:presLayoutVars>
      </dgm:prSet>
      <dgm:spPr/>
    </dgm:pt>
  </dgm:ptLst>
  <dgm:cxnLst>
    <dgm:cxn modelId="{70E71E1D-7A08-4E0A-BA06-EDD59248BBA5}" srcId="{C1DE9132-6842-4032-8200-22B3CD8BBB8E}" destId="{57411412-70D4-4AD0-BFEE-556E2CC9B139}" srcOrd="0" destOrd="0" parTransId="{83A3AD54-108B-41D1-AFD6-192285450F1B}" sibTransId="{0EDF5C53-F8A7-464C-A368-8568DF82D7EA}"/>
    <dgm:cxn modelId="{D5325468-8108-4DCD-B615-611DEF0EE70D}" type="presOf" srcId="{026DDD0F-202A-4DCA-BB00-4A543CE99304}" destId="{DCA0BB9C-F09F-4773-8181-44C23A00EBCF}" srcOrd="0" destOrd="0" presId="urn:microsoft.com/office/officeart/2018/2/layout/IconLabelList"/>
    <dgm:cxn modelId="{0B47E250-BF88-4A6F-B628-C7E48C3105C3}" type="presOf" srcId="{C1DE9132-6842-4032-8200-22B3CD8BBB8E}" destId="{BBBA7C0A-A347-4143-B9B4-4BCCE951E8D9}" srcOrd="0" destOrd="0" presId="urn:microsoft.com/office/officeart/2018/2/layout/IconLabelList"/>
    <dgm:cxn modelId="{72219E83-C0E4-400A-9E8A-02115B968A56}" type="presOf" srcId="{57411412-70D4-4AD0-BFEE-556E2CC9B139}" destId="{C867CDAB-DB94-4001-A0F8-F0E41F75ABAD}" srcOrd="0" destOrd="0" presId="urn:microsoft.com/office/officeart/2018/2/layout/IconLabelList"/>
    <dgm:cxn modelId="{0679BDC8-7653-4C04-928E-35B8FA6892BD}" srcId="{C1DE9132-6842-4032-8200-22B3CD8BBB8E}" destId="{026DDD0F-202A-4DCA-BB00-4A543CE99304}" srcOrd="1" destOrd="0" parTransId="{C1F333B1-6DAC-485E-A077-547D99406682}" sibTransId="{C535D1AA-7E16-4565-8A50-21A7BDBA5844}"/>
    <dgm:cxn modelId="{571726E2-004F-4CAB-9E39-C85A83FA6A46}" srcId="{C1DE9132-6842-4032-8200-22B3CD8BBB8E}" destId="{EE546B7F-EEFC-431F-88A7-C2068C2EFCF7}" srcOrd="2" destOrd="0" parTransId="{81726D98-DC2B-4696-B60F-F9F034DA029E}" sibTransId="{44684CEB-B95C-493C-B677-F67EF34F70C0}"/>
    <dgm:cxn modelId="{D9B753E6-5670-44FC-B9D4-C0876E469A6F}" type="presOf" srcId="{EE546B7F-EEFC-431F-88A7-C2068C2EFCF7}" destId="{3C63245E-63C3-4DBB-85A8-EC9636B0D4C3}" srcOrd="0" destOrd="0" presId="urn:microsoft.com/office/officeart/2018/2/layout/IconLabelList"/>
    <dgm:cxn modelId="{A24771F3-9573-4B92-B9CE-D255A50CD59E}" type="presParOf" srcId="{BBBA7C0A-A347-4143-B9B4-4BCCE951E8D9}" destId="{6BE7890D-3EBB-4F6D-82DB-45A8666112C9}" srcOrd="0" destOrd="0" presId="urn:microsoft.com/office/officeart/2018/2/layout/IconLabelList"/>
    <dgm:cxn modelId="{63E405B3-56F7-4C32-AB0F-64197AB5AE37}" type="presParOf" srcId="{6BE7890D-3EBB-4F6D-82DB-45A8666112C9}" destId="{A7A1BD96-12F0-4211-9C41-12A2398B1AAB}" srcOrd="0" destOrd="0" presId="urn:microsoft.com/office/officeart/2018/2/layout/IconLabelList"/>
    <dgm:cxn modelId="{9673268C-754B-4FD6-B39D-43EA10DD753A}" type="presParOf" srcId="{6BE7890D-3EBB-4F6D-82DB-45A8666112C9}" destId="{45C9F82C-C6EC-41CB-B241-C31845227779}" srcOrd="1" destOrd="0" presId="urn:microsoft.com/office/officeart/2018/2/layout/IconLabelList"/>
    <dgm:cxn modelId="{32404709-14F4-4ED9-905E-670C16DB0212}" type="presParOf" srcId="{6BE7890D-3EBB-4F6D-82DB-45A8666112C9}" destId="{C867CDAB-DB94-4001-A0F8-F0E41F75ABAD}" srcOrd="2" destOrd="0" presId="urn:microsoft.com/office/officeart/2018/2/layout/IconLabelList"/>
    <dgm:cxn modelId="{3391CC39-F1F0-4EDC-B610-351CFDAAD70C}" type="presParOf" srcId="{BBBA7C0A-A347-4143-B9B4-4BCCE951E8D9}" destId="{2E8661EA-2F78-4FBB-84FA-F429669F73F7}" srcOrd="1" destOrd="0" presId="urn:microsoft.com/office/officeart/2018/2/layout/IconLabelList"/>
    <dgm:cxn modelId="{57C91CDF-0405-4DA1-879B-39EA20292592}" type="presParOf" srcId="{BBBA7C0A-A347-4143-B9B4-4BCCE951E8D9}" destId="{F8A18D26-E5D5-4AD2-8A6B-73043D9C50D4}" srcOrd="2" destOrd="0" presId="urn:microsoft.com/office/officeart/2018/2/layout/IconLabelList"/>
    <dgm:cxn modelId="{C1580488-C080-4561-8D49-969B645B4EFB}" type="presParOf" srcId="{F8A18D26-E5D5-4AD2-8A6B-73043D9C50D4}" destId="{1EA2AB1D-F0E9-4235-ADE9-67CD2D79FD17}" srcOrd="0" destOrd="0" presId="urn:microsoft.com/office/officeart/2018/2/layout/IconLabelList"/>
    <dgm:cxn modelId="{535BA460-5987-41CB-8325-7D0D1344492B}" type="presParOf" srcId="{F8A18D26-E5D5-4AD2-8A6B-73043D9C50D4}" destId="{8353079C-B5BD-448A-A5BA-B7BE38E441B0}" srcOrd="1" destOrd="0" presId="urn:microsoft.com/office/officeart/2018/2/layout/IconLabelList"/>
    <dgm:cxn modelId="{74B2EDAA-B61D-4705-8427-ED368B262014}" type="presParOf" srcId="{F8A18D26-E5D5-4AD2-8A6B-73043D9C50D4}" destId="{DCA0BB9C-F09F-4773-8181-44C23A00EBCF}" srcOrd="2" destOrd="0" presId="urn:microsoft.com/office/officeart/2018/2/layout/IconLabelList"/>
    <dgm:cxn modelId="{91A9C7CD-4429-4505-966F-BA346FCBA91E}" type="presParOf" srcId="{BBBA7C0A-A347-4143-B9B4-4BCCE951E8D9}" destId="{18F6BFE7-EE3C-473A-BFC1-EBE52DF87EEC}" srcOrd="3" destOrd="0" presId="urn:microsoft.com/office/officeart/2018/2/layout/IconLabelList"/>
    <dgm:cxn modelId="{C7AABEDA-42DB-4A0C-B490-E7F96ECFE0EF}" type="presParOf" srcId="{BBBA7C0A-A347-4143-B9B4-4BCCE951E8D9}" destId="{B4F06597-999B-4569-874F-F063A9841A28}" srcOrd="4" destOrd="0" presId="urn:microsoft.com/office/officeart/2018/2/layout/IconLabelList"/>
    <dgm:cxn modelId="{617E1E51-463B-4840-A4F2-62A18F035B03}" type="presParOf" srcId="{B4F06597-999B-4569-874F-F063A9841A28}" destId="{663BEC90-4F0C-46AD-9F31-04C73B3F71C5}" srcOrd="0" destOrd="0" presId="urn:microsoft.com/office/officeart/2018/2/layout/IconLabelList"/>
    <dgm:cxn modelId="{AED536C6-2AED-4EEC-933D-3F0B8C09A326}" type="presParOf" srcId="{B4F06597-999B-4569-874F-F063A9841A28}" destId="{8391A318-ACF9-4882-AB37-1DC891F56E4C}" srcOrd="1" destOrd="0" presId="urn:microsoft.com/office/officeart/2018/2/layout/IconLabelList"/>
    <dgm:cxn modelId="{95BD2C73-14EE-4A30-8D06-E524F9521424}" type="presParOf" srcId="{B4F06597-999B-4569-874F-F063A9841A28}" destId="{3C63245E-63C3-4DBB-85A8-EC9636B0D4C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5360E4-76DA-4EA7-9FF6-B98E8297DFC0}">
      <dsp:nvSpPr>
        <dsp:cNvPr id="0" name=""/>
        <dsp:cNvSpPr/>
      </dsp:nvSpPr>
      <dsp:spPr>
        <a:xfrm>
          <a:off x="625409" y="40818"/>
          <a:ext cx="1749937" cy="174993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0D473E-0D23-453B-ADE7-5B41ADE40E33}">
      <dsp:nvSpPr>
        <dsp:cNvPr id="0" name=""/>
        <dsp:cNvSpPr/>
      </dsp:nvSpPr>
      <dsp:spPr>
        <a:xfrm>
          <a:off x="998346" y="413756"/>
          <a:ext cx="1004062" cy="10040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F331DB5-771D-46EC-BCE9-2EDB9F69D5A8}">
      <dsp:nvSpPr>
        <dsp:cNvPr id="0" name=""/>
        <dsp:cNvSpPr/>
      </dsp:nvSpPr>
      <dsp:spPr>
        <a:xfrm>
          <a:off x="66003" y="2335819"/>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cap="all"/>
          </a:pPr>
          <a:r>
            <a:rPr lang="en-GB" sz="2300" kern="1200"/>
            <a:t>Importance of weekly check-ins</a:t>
          </a:r>
          <a:endParaRPr lang="en-US" sz="2300" kern="1200"/>
        </a:p>
      </dsp:txBody>
      <dsp:txXfrm>
        <a:off x="66003" y="2335819"/>
        <a:ext cx="2868750" cy="720000"/>
      </dsp:txXfrm>
    </dsp:sp>
    <dsp:sp modelId="{A4078321-3C01-4DF1-9394-5F2262E2DF86}">
      <dsp:nvSpPr>
        <dsp:cNvPr id="0" name=""/>
        <dsp:cNvSpPr/>
      </dsp:nvSpPr>
      <dsp:spPr>
        <a:xfrm>
          <a:off x="3996190" y="40818"/>
          <a:ext cx="1749937" cy="174993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A2413B-F6CB-4FA7-BC75-74DD9D794F50}">
      <dsp:nvSpPr>
        <dsp:cNvPr id="0" name=""/>
        <dsp:cNvSpPr/>
      </dsp:nvSpPr>
      <dsp:spPr>
        <a:xfrm>
          <a:off x="4369128" y="413756"/>
          <a:ext cx="1004062" cy="10040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2F70A23-8194-46DD-A6A3-8026DC4BDFB9}">
      <dsp:nvSpPr>
        <dsp:cNvPr id="0" name=""/>
        <dsp:cNvSpPr/>
      </dsp:nvSpPr>
      <dsp:spPr>
        <a:xfrm>
          <a:off x="3436784" y="2335819"/>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cap="all"/>
          </a:pPr>
          <a:r>
            <a:rPr lang="en-GB" sz="2300" kern="1200"/>
            <a:t>Help us motivate</a:t>
          </a:r>
          <a:endParaRPr lang="en-US" sz="2300" kern="1200"/>
        </a:p>
      </dsp:txBody>
      <dsp:txXfrm>
        <a:off x="3436784" y="2335819"/>
        <a:ext cx="2868750" cy="720000"/>
      </dsp:txXfrm>
    </dsp:sp>
    <dsp:sp modelId="{6408F238-7BEB-4404-9462-57F6B73D256E}">
      <dsp:nvSpPr>
        <dsp:cNvPr id="0" name=""/>
        <dsp:cNvSpPr/>
      </dsp:nvSpPr>
      <dsp:spPr>
        <a:xfrm>
          <a:off x="7366972" y="40818"/>
          <a:ext cx="1749937" cy="174993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F9E971-E22D-405E-9DE6-3A2F75E530FF}">
      <dsp:nvSpPr>
        <dsp:cNvPr id="0" name=""/>
        <dsp:cNvSpPr/>
      </dsp:nvSpPr>
      <dsp:spPr>
        <a:xfrm>
          <a:off x="7739909" y="413756"/>
          <a:ext cx="1004062" cy="10040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4E12511-E4CE-49AA-8FB8-7DABEBB51B12}">
      <dsp:nvSpPr>
        <dsp:cNvPr id="0" name=""/>
        <dsp:cNvSpPr/>
      </dsp:nvSpPr>
      <dsp:spPr>
        <a:xfrm>
          <a:off x="6807565" y="2335819"/>
          <a:ext cx="286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defRPr cap="all"/>
          </a:pPr>
          <a:r>
            <a:rPr lang="en-GB" sz="2300" kern="1200"/>
            <a:t>Importance of helping each other</a:t>
          </a:r>
          <a:endParaRPr lang="en-US" sz="2300" kern="1200"/>
        </a:p>
      </dsp:txBody>
      <dsp:txXfrm>
        <a:off x="6807565" y="2335819"/>
        <a:ext cx="286875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0FFB7-A644-4700-AF19-DE2C57995C85}">
      <dsp:nvSpPr>
        <dsp:cNvPr id="0" name=""/>
        <dsp:cNvSpPr/>
      </dsp:nvSpPr>
      <dsp:spPr>
        <a:xfrm>
          <a:off x="1953914" y="5292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5C6241-8E27-4698-84AC-831EF5A6DDB2}">
      <dsp:nvSpPr>
        <dsp:cNvPr id="0" name=""/>
        <dsp:cNvSpPr/>
      </dsp:nvSpPr>
      <dsp:spPr>
        <a:xfrm>
          <a:off x="765914" y="294351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GB" sz="1400" kern="1200"/>
            <a:t>User can navigate through interactive learning paths designed to make the learning experience more engaging and enjoyable</a:t>
          </a:r>
          <a:endParaRPr lang="en-US" sz="1400" kern="1200"/>
        </a:p>
      </dsp:txBody>
      <dsp:txXfrm>
        <a:off x="765914" y="2943510"/>
        <a:ext cx="4320000" cy="720000"/>
      </dsp:txXfrm>
    </dsp:sp>
    <dsp:sp modelId="{F671B21C-A7D1-44C2-A626-8377394AA3CF}">
      <dsp:nvSpPr>
        <dsp:cNvPr id="0" name=""/>
        <dsp:cNvSpPr/>
      </dsp:nvSpPr>
      <dsp:spPr>
        <a:xfrm>
          <a:off x="7029914" y="5292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96A37B-1A1C-4C87-A55D-CD476A4F78F1}">
      <dsp:nvSpPr>
        <dsp:cNvPr id="0" name=""/>
        <dsp:cNvSpPr/>
      </dsp:nvSpPr>
      <dsp:spPr>
        <a:xfrm>
          <a:off x="5841914" y="294351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GB" sz="1400" kern="1200"/>
            <a:t>This progress can show up on the dynamic leaderboard system allows users to track their progress and compare their achievements with peers.</a:t>
          </a:r>
          <a:endParaRPr lang="en-US" sz="1400" kern="1200"/>
        </a:p>
      </dsp:txBody>
      <dsp:txXfrm>
        <a:off x="5841914" y="2943510"/>
        <a:ext cx="432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D4CAA3-83F9-4144-BCDA-9905CD1C5F68}">
      <dsp:nvSpPr>
        <dsp:cNvPr id="0" name=""/>
        <dsp:cNvSpPr/>
      </dsp:nvSpPr>
      <dsp:spPr>
        <a:xfrm>
          <a:off x="1953914" y="5292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BDA86A-DAEA-407D-A9F6-4E3EF4E6330D}">
      <dsp:nvSpPr>
        <dsp:cNvPr id="0" name=""/>
        <dsp:cNvSpPr/>
      </dsp:nvSpPr>
      <dsp:spPr>
        <a:xfrm>
          <a:off x="765914" y="294351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GB" sz="1500" kern="1200"/>
            <a:t>Users can visualise their learning journey and track their progress in real-time through interactive dashboards and progress bars.</a:t>
          </a:r>
          <a:endParaRPr lang="en-US" sz="1500" kern="1200"/>
        </a:p>
      </dsp:txBody>
      <dsp:txXfrm>
        <a:off x="765914" y="2943510"/>
        <a:ext cx="4320000" cy="720000"/>
      </dsp:txXfrm>
    </dsp:sp>
    <dsp:sp modelId="{CAC35A07-BE79-48E3-B438-675A735223AC}">
      <dsp:nvSpPr>
        <dsp:cNvPr id="0" name=""/>
        <dsp:cNvSpPr/>
      </dsp:nvSpPr>
      <dsp:spPr>
        <a:xfrm>
          <a:off x="7029914" y="5292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335686-150F-47AF-97A3-17359D86F834}">
      <dsp:nvSpPr>
        <dsp:cNvPr id="0" name=""/>
        <dsp:cNvSpPr/>
      </dsp:nvSpPr>
      <dsp:spPr>
        <a:xfrm>
          <a:off x="5841914" y="294351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GB" sz="1500" kern="1200"/>
            <a:t>This visual representation of course completion and achievement milestones motivates users to stay on track</a:t>
          </a:r>
          <a:endParaRPr lang="en-US" sz="1500" kern="1200"/>
        </a:p>
      </dsp:txBody>
      <dsp:txXfrm>
        <a:off x="5841914" y="2943510"/>
        <a:ext cx="432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AC083D-5800-4ED0-BF70-F8AA46FB80C6}">
      <dsp:nvSpPr>
        <dsp:cNvPr id="0" name=""/>
        <dsp:cNvSpPr/>
      </dsp:nvSpPr>
      <dsp:spPr>
        <a:xfrm>
          <a:off x="0" y="4592"/>
          <a:ext cx="6301601" cy="9782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58E14A-EA4A-400B-AD8B-E6B3C3BFFF33}">
      <dsp:nvSpPr>
        <dsp:cNvPr id="0" name=""/>
        <dsp:cNvSpPr/>
      </dsp:nvSpPr>
      <dsp:spPr>
        <a:xfrm>
          <a:off x="295926" y="224703"/>
          <a:ext cx="538048" cy="538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B0AD2C-A1DD-42C4-BD22-7467293FC9CE}">
      <dsp:nvSpPr>
        <dsp:cNvPr id="0" name=""/>
        <dsp:cNvSpPr/>
      </dsp:nvSpPr>
      <dsp:spPr>
        <a:xfrm>
          <a:off x="1129902" y="4592"/>
          <a:ext cx="5171698" cy="97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34" tIns="103534" rIns="103534" bIns="103534" numCol="1" spcCol="1270" anchor="ctr" anchorCtr="0">
          <a:noAutofit/>
        </a:bodyPr>
        <a:lstStyle/>
        <a:p>
          <a:pPr marL="0" lvl="0" indent="0" algn="l" defTabSz="800100">
            <a:lnSpc>
              <a:spcPct val="100000"/>
            </a:lnSpc>
            <a:spcBef>
              <a:spcPct val="0"/>
            </a:spcBef>
            <a:spcAft>
              <a:spcPct val="35000"/>
            </a:spcAft>
            <a:buNone/>
          </a:pPr>
          <a:r>
            <a:rPr lang="en-GB" sz="1800" kern="1200"/>
            <a:t>Avatar Creation</a:t>
          </a:r>
          <a:endParaRPr lang="en-US" sz="1800" kern="1200"/>
        </a:p>
      </dsp:txBody>
      <dsp:txXfrm>
        <a:off x="1129902" y="4592"/>
        <a:ext cx="5171698" cy="978270"/>
      </dsp:txXfrm>
    </dsp:sp>
    <dsp:sp modelId="{2DA1D1A1-5EEF-4663-B56F-D4335C2F74A5}">
      <dsp:nvSpPr>
        <dsp:cNvPr id="0" name=""/>
        <dsp:cNvSpPr/>
      </dsp:nvSpPr>
      <dsp:spPr>
        <a:xfrm>
          <a:off x="0" y="1227431"/>
          <a:ext cx="6301601" cy="9782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215A9F-F23D-4EB8-8DA3-DF7979DA0FDA}">
      <dsp:nvSpPr>
        <dsp:cNvPr id="0" name=""/>
        <dsp:cNvSpPr/>
      </dsp:nvSpPr>
      <dsp:spPr>
        <a:xfrm>
          <a:off x="295926" y="1447541"/>
          <a:ext cx="538048" cy="5380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28ECA7-854A-4226-B06E-5CDFC8631616}">
      <dsp:nvSpPr>
        <dsp:cNvPr id="0" name=""/>
        <dsp:cNvSpPr/>
      </dsp:nvSpPr>
      <dsp:spPr>
        <a:xfrm>
          <a:off x="1129902" y="1227431"/>
          <a:ext cx="5171698" cy="97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34" tIns="103534" rIns="103534" bIns="103534" numCol="1" spcCol="1270" anchor="ctr" anchorCtr="0">
          <a:noAutofit/>
        </a:bodyPr>
        <a:lstStyle/>
        <a:p>
          <a:pPr marL="0" lvl="0" indent="0" algn="l" defTabSz="800100">
            <a:lnSpc>
              <a:spcPct val="100000"/>
            </a:lnSpc>
            <a:spcBef>
              <a:spcPct val="0"/>
            </a:spcBef>
            <a:spcAft>
              <a:spcPct val="35000"/>
            </a:spcAft>
            <a:buNone/>
          </a:pPr>
          <a:r>
            <a:rPr lang="en-GB" sz="1800" kern="1200"/>
            <a:t>Users can personalise their learning experience by creating custom avatars.</a:t>
          </a:r>
          <a:endParaRPr lang="en-US" sz="1800" kern="1200"/>
        </a:p>
      </dsp:txBody>
      <dsp:txXfrm>
        <a:off x="1129902" y="1227431"/>
        <a:ext cx="5171698" cy="978270"/>
      </dsp:txXfrm>
    </dsp:sp>
    <dsp:sp modelId="{802B1A82-7D70-4151-956C-71382DCEFE1C}">
      <dsp:nvSpPr>
        <dsp:cNvPr id="0" name=""/>
        <dsp:cNvSpPr/>
      </dsp:nvSpPr>
      <dsp:spPr>
        <a:xfrm>
          <a:off x="0" y="2450269"/>
          <a:ext cx="6301601" cy="9782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18396A-D0C1-4A51-BD89-7162D6F91618}">
      <dsp:nvSpPr>
        <dsp:cNvPr id="0" name=""/>
        <dsp:cNvSpPr/>
      </dsp:nvSpPr>
      <dsp:spPr>
        <a:xfrm>
          <a:off x="295926" y="2670380"/>
          <a:ext cx="538048" cy="5380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BA079A-C9AB-49B9-9E82-4937B32E5578}">
      <dsp:nvSpPr>
        <dsp:cNvPr id="0" name=""/>
        <dsp:cNvSpPr/>
      </dsp:nvSpPr>
      <dsp:spPr>
        <a:xfrm>
          <a:off x="1129902" y="2450269"/>
          <a:ext cx="5171698" cy="97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34" tIns="103534" rIns="103534" bIns="103534" numCol="1" spcCol="1270" anchor="ctr" anchorCtr="0">
          <a:noAutofit/>
        </a:bodyPr>
        <a:lstStyle/>
        <a:p>
          <a:pPr marL="0" lvl="0" indent="0" algn="l" defTabSz="800100">
            <a:lnSpc>
              <a:spcPct val="100000"/>
            </a:lnSpc>
            <a:spcBef>
              <a:spcPct val="0"/>
            </a:spcBef>
            <a:spcAft>
              <a:spcPct val="35000"/>
            </a:spcAft>
            <a:buNone/>
          </a:pPr>
          <a:r>
            <a:rPr lang="en-GB" sz="1800" kern="1200"/>
            <a:t>A variety of customization options are available</a:t>
          </a:r>
          <a:endParaRPr lang="en-US" sz="1800" kern="1200"/>
        </a:p>
      </dsp:txBody>
      <dsp:txXfrm>
        <a:off x="1129902" y="2450269"/>
        <a:ext cx="5171698" cy="978270"/>
      </dsp:txXfrm>
    </dsp:sp>
    <dsp:sp modelId="{B1C2A45D-54E1-42BD-8C71-B0B11AA3205F}">
      <dsp:nvSpPr>
        <dsp:cNvPr id="0" name=""/>
        <dsp:cNvSpPr/>
      </dsp:nvSpPr>
      <dsp:spPr>
        <a:xfrm>
          <a:off x="0" y="3673107"/>
          <a:ext cx="6301601" cy="9782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53D81A-09D6-4004-AA48-962537E7DA88}">
      <dsp:nvSpPr>
        <dsp:cNvPr id="0" name=""/>
        <dsp:cNvSpPr/>
      </dsp:nvSpPr>
      <dsp:spPr>
        <a:xfrm>
          <a:off x="295926" y="3893218"/>
          <a:ext cx="538048" cy="5380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93D948-270B-40BB-AA25-AC14E663E6F1}">
      <dsp:nvSpPr>
        <dsp:cNvPr id="0" name=""/>
        <dsp:cNvSpPr/>
      </dsp:nvSpPr>
      <dsp:spPr>
        <a:xfrm>
          <a:off x="1129902" y="3673107"/>
          <a:ext cx="5171698" cy="97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34" tIns="103534" rIns="103534" bIns="103534" numCol="1" spcCol="1270" anchor="ctr" anchorCtr="0">
          <a:noAutofit/>
        </a:bodyPr>
        <a:lstStyle/>
        <a:p>
          <a:pPr marL="0" lvl="0" indent="0" algn="l" defTabSz="800100">
            <a:lnSpc>
              <a:spcPct val="100000"/>
            </a:lnSpc>
            <a:spcBef>
              <a:spcPct val="0"/>
            </a:spcBef>
            <a:spcAft>
              <a:spcPct val="35000"/>
            </a:spcAft>
            <a:buNone/>
          </a:pPr>
          <a:r>
            <a:rPr lang="en-GB" sz="1800" kern="1200"/>
            <a:t>add a fun and personal touch to their learning journey.</a:t>
          </a:r>
          <a:endParaRPr lang="en-US" sz="1800" kern="1200"/>
        </a:p>
      </dsp:txBody>
      <dsp:txXfrm>
        <a:off x="1129902" y="3673107"/>
        <a:ext cx="5171698" cy="978270"/>
      </dsp:txXfrm>
    </dsp:sp>
    <dsp:sp modelId="{BB5F9CC7-8BB0-4820-A88F-B8E526C68A6F}">
      <dsp:nvSpPr>
        <dsp:cNvPr id="0" name=""/>
        <dsp:cNvSpPr/>
      </dsp:nvSpPr>
      <dsp:spPr>
        <a:xfrm>
          <a:off x="0" y="4895945"/>
          <a:ext cx="6301601" cy="9782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B35031-1EA5-4EC7-8D05-F907C3C94E6F}">
      <dsp:nvSpPr>
        <dsp:cNvPr id="0" name=""/>
        <dsp:cNvSpPr/>
      </dsp:nvSpPr>
      <dsp:spPr>
        <a:xfrm>
          <a:off x="295926" y="5116056"/>
          <a:ext cx="538048" cy="53804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DE9121-6C49-4004-BC3B-DCC919CA074B}">
      <dsp:nvSpPr>
        <dsp:cNvPr id="0" name=""/>
        <dsp:cNvSpPr/>
      </dsp:nvSpPr>
      <dsp:spPr>
        <a:xfrm>
          <a:off x="1129902" y="4895945"/>
          <a:ext cx="5171698" cy="97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34" tIns="103534" rIns="103534" bIns="103534" numCol="1" spcCol="1270" anchor="ctr" anchorCtr="0">
          <a:noAutofit/>
        </a:bodyPr>
        <a:lstStyle/>
        <a:p>
          <a:pPr marL="0" lvl="0" indent="0" algn="l" defTabSz="800100">
            <a:lnSpc>
              <a:spcPct val="100000"/>
            </a:lnSpc>
            <a:spcBef>
              <a:spcPct val="0"/>
            </a:spcBef>
            <a:spcAft>
              <a:spcPct val="35000"/>
            </a:spcAft>
            <a:buNone/>
          </a:pPr>
          <a:r>
            <a:rPr lang="en-GB" sz="1800" kern="1200"/>
            <a:t>This feature enhances user by allowing individuals to express their personality through their avatars</a:t>
          </a:r>
          <a:endParaRPr lang="en-US" sz="1800" kern="1200"/>
        </a:p>
      </dsp:txBody>
      <dsp:txXfrm>
        <a:off x="1129902" y="4895945"/>
        <a:ext cx="5171698" cy="9782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B9E256-7FF0-450D-8B0B-B2E4EC6DA13E}">
      <dsp:nvSpPr>
        <dsp:cNvPr id="0" name=""/>
        <dsp:cNvSpPr/>
      </dsp:nvSpPr>
      <dsp:spPr>
        <a:xfrm>
          <a:off x="0" y="4592"/>
          <a:ext cx="6301601" cy="9782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7A7DAD-3634-4883-8036-59E701775251}">
      <dsp:nvSpPr>
        <dsp:cNvPr id="0" name=""/>
        <dsp:cNvSpPr/>
      </dsp:nvSpPr>
      <dsp:spPr>
        <a:xfrm>
          <a:off x="295926" y="224703"/>
          <a:ext cx="538048" cy="538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717849-16C8-4687-9378-56206563C71C}">
      <dsp:nvSpPr>
        <dsp:cNvPr id="0" name=""/>
        <dsp:cNvSpPr/>
      </dsp:nvSpPr>
      <dsp:spPr>
        <a:xfrm>
          <a:off x="1129902" y="4592"/>
          <a:ext cx="5171698" cy="97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34" tIns="103534" rIns="103534" bIns="103534" numCol="1" spcCol="1270" anchor="ctr" anchorCtr="0">
          <a:noAutofit/>
        </a:bodyPr>
        <a:lstStyle/>
        <a:p>
          <a:pPr marL="0" lvl="0" indent="0" algn="l" defTabSz="844550">
            <a:lnSpc>
              <a:spcPct val="100000"/>
            </a:lnSpc>
            <a:spcBef>
              <a:spcPct val="0"/>
            </a:spcBef>
            <a:spcAft>
              <a:spcPct val="35000"/>
            </a:spcAft>
            <a:buNone/>
          </a:pPr>
          <a:r>
            <a:rPr lang="en-GB" sz="1900" kern="1200"/>
            <a:t>Increased Engagement:</a:t>
          </a:r>
          <a:endParaRPr lang="en-US" sz="1900" kern="1200"/>
        </a:p>
      </dsp:txBody>
      <dsp:txXfrm>
        <a:off x="1129902" y="4592"/>
        <a:ext cx="5171698" cy="978270"/>
      </dsp:txXfrm>
    </dsp:sp>
    <dsp:sp modelId="{537806B7-B365-4B93-995B-ACC5B2A0A1B4}">
      <dsp:nvSpPr>
        <dsp:cNvPr id="0" name=""/>
        <dsp:cNvSpPr/>
      </dsp:nvSpPr>
      <dsp:spPr>
        <a:xfrm>
          <a:off x="0" y="1227431"/>
          <a:ext cx="6301601" cy="9782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66A647-A288-479E-A7EE-C559F2DC86C3}">
      <dsp:nvSpPr>
        <dsp:cNvPr id="0" name=""/>
        <dsp:cNvSpPr/>
      </dsp:nvSpPr>
      <dsp:spPr>
        <a:xfrm>
          <a:off x="295926" y="1447541"/>
          <a:ext cx="538048" cy="5380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229BD0-3D5A-4361-BC45-948B07C5833A}">
      <dsp:nvSpPr>
        <dsp:cNvPr id="0" name=""/>
        <dsp:cNvSpPr/>
      </dsp:nvSpPr>
      <dsp:spPr>
        <a:xfrm>
          <a:off x="1129902" y="1227431"/>
          <a:ext cx="5171698" cy="97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34" tIns="103534" rIns="103534" bIns="103534" numCol="1" spcCol="1270" anchor="ctr" anchorCtr="0">
          <a:noAutofit/>
        </a:bodyPr>
        <a:lstStyle/>
        <a:p>
          <a:pPr marL="0" lvl="0" indent="0" algn="l" defTabSz="844550">
            <a:lnSpc>
              <a:spcPct val="100000"/>
            </a:lnSpc>
            <a:spcBef>
              <a:spcPct val="0"/>
            </a:spcBef>
            <a:spcAft>
              <a:spcPct val="35000"/>
            </a:spcAft>
            <a:buNone/>
          </a:pPr>
          <a:r>
            <a:rPr lang="en-GB" sz="1900" kern="1200"/>
            <a:t>By incorporating gamification elements such as points, avatars  and leaderboards</a:t>
          </a:r>
          <a:endParaRPr lang="en-US" sz="1900" kern="1200"/>
        </a:p>
      </dsp:txBody>
      <dsp:txXfrm>
        <a:off x="1129902" y="1227431"/>
        <a:ext cx="5171698" cy="978270"/>
      </dsp:txXfrm>
    </dsp:sp>
    <dsp:sp modelId="{5F1CA155-59EC-4C3B-966D-D8F919790FA4}">
      <dsp:nvSpPr>
        <dsp:cNvPr id="0" name=""/>
        <dsp:cNvSpPr/>
      </dsp:nvSpPr>
      <dsp:spPr>
        <a:xfrm>
          <a:off x="0" y="2450269"/>
          <a:ext cx="6301601" cy="9782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AE739C-2072-4DAD-A0A3-9C450C44704A}">
      <dsp:nvSpPr>
        <dsp:cNvPr id="0" name=""/>
        <dsp:cNvSpPr/>
      </dsp:nvSpPr>
      <dsp:spPr>
        <a:xfrm>
          <a:off x="295926" y="2670380"/>
          <a:ext cx="538048" cy="5380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38B264-0092-4EB4-A5C0-FE766F95239B}">
      <dsp:nvSpPr>
        <dsp:cNvPr id="0" name=""/>
        <dsp:cNvSpPr/>
      </dsp:nvSpPr>
      <dsp:spPr>
        <a:xfrm>
          <a:off x="1129902" y="2450269"/>
          <a:ext cx="5171698" cy="97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34" tIns="103534" rIns="103534" bIns="103534" numCol="1" spcCol="1270" anchor="ctr" anchorCtr="0">
          <a:noAutofit/>
        </a:bodyPr>
        <a:lstStyle/>
        <a:p>
          <a:pPr marL="0" lvl="0" indent="0" algn="l" defTabSz="844550">
            <a:lnSpc>
              <a:spcPct val="100000"/>
            </a:lnSpc>
            <a:spcBef>
              <a:spcPct val="0"/>
            </a:spcBef>
            <a:spcAft>
              <a:spcPct val="35000"/>
            </a:spcAft>
            <a:buNone/>
          </a:pPr>
          <a:r>
            <a:rPr lang="en-GB" sz="1900" kern="1200"/>
            <a:t>Fun and Enjoyable Learning:</a:t>
          </a:r>
          <a:endParaRPr lang="en-US" sz="1900" kern="1200"/>
        </a:p>
      </dsp:txBody>
      <dsp:txXfrm>
        <a:off x="1129902" y="2450269"/>
        <a:ext cx="5171698" cy="978270"/>
      </dsp:txXfrm>
    </dsp:sp>
    <dsp:sp modelId="{2CB81DD5-6B5D-4571-BB06-A655A525E6EC}">
      <dsp:nvSpPr>
        <dsp:cNvPr id="0" name=""/>
        <dsp:cNvSpPr/>
      </dsp:nvSpPr>
      <dsp:spPr>
        <a:xfrm>
          <a:off x="0" y="3673107"/>
          <a:ext cx="6301601" cy="9782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27C732-90BE-48B1-B029-A65EBE63C273}">
      <dsp:nvSpPr>
        <dsp:cNvPr id="0" name=""/>
        <dsp:cNvSpPr/>
      </dsp:nvSpPr>
      <dsp:spPr>
        <a:xfrm>
          <a:off x="295926" y="3893218"/>
          <a:ext cx="538048" cy="5380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734723-85F7-46AC-877D-5864A110A9FA}">
      <dsp:nvSpPr>
        <dsp:cNvPr id="0" name=""/>
        <dsp:cNvSpPr/>
      </dsp:nvSpPr>
      <dsp:spPr>
        <a:xfrm>
          <a:off x="1129902" y="3673107"/>
          <a:ext cx="5171698" cy="97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34" tIns="103534" rIns="103534" bIns="103534" numCol="1" spcCol="1270" anchor="ctr" anchorCtr="0">
          <a:noAutofit/>
        </a:bodyPr>
        <a:lstStyle/>
        <a:p>
          <a:pPr marL="0" lvl="0" indent="0" algn="l" defTabSz="844550">
            <a:lnSpc>
              <a:spcPct val="100000"/>
            </a:lnSpc>
            <a:spcBef>
              <a:spcPct val="0"/>
            </a:spcBef>
            <a:spcAft>
              <a:spcPct val="35000"/>
            </a:spcAft>
            <a:buNone/>
          </a:pPr>
          <a:r>
            <a:rPr lang="en-GB" sz="1900" kern="1200"/>
            <a:t>The avatar creation feature allows users to express their creativity.</a:t>
          </a:r>
          <a:endParaRPr lang="en-US" sz="1900" kern="1200"/>
        </a:p>
      </dsp:txBody>
      <dsp:txXfrm>
        <a:off x="1129902" y="3673107"/>
        <a:ext cx="5171698" cy="978270"/>
      </dsp:txXfrm>
    </dsp:sp>
    <dsp:sp modelId="{370F66B9-8F6B-48AE-86B6-435597FA649D}">
      <dsp:nvSpPr>
        <dsp:cNvPr id="0" name=""/>
        <dsp:cNvSpPr/>
      </dsp:nvSpPr>
      <dsp:spPr>
        <a:xfrm>
          <a:off x="0" y="4895945"/>
          <a:ext cx="6301601" cy="9782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4B8FAC-A101-4A59-B540-02F902633CE5}">
      <dsp:nvSpPr>
        <dsp:cNvPr id="0" name=""/>
        <dsp:cNvSpPr/>
      </dsp:nvSpPr>
      <dsp:spPr>
        <a:xfrm>
          <a:off x="295926" y="5116056"/>
          <a:ext cx="538048" cy="53804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6C1DBB-1105-4D2C-A353-D91BA46E0851}">
      <dsp:nvSpPr>
        <dsp:cNvPr id="0" name=""/>
        <dsp:cNvSpPr/>
      </dsp:nvSpPr>
      <dsp:spPr>
        <a:xfrm>
          <a:off x="1129902" y="4895945"/>
          <a:ext cx="5171698" cy="97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34" tIns="103534" rIns="103534" bIns="103534" numCol="1" spcCol="1270" anchor="ctr" anchorCtr="0">
          <a:noAutofit/>
        </a:bodyPr>
        <a:lstStyle/>
        <a:p>
          <a:pPr marL="0" lvl="0" indent="0" algn="l" defTabSz="844550">
            <a:lnSpc>
              <a:spcPct val="100000"/>
            </a:lnSpc>
            <a:spcBef>
              <a:spcPct val="0"/>
            </a:spcBef>
            <a:spcAft>
              <a:spcPct val="35000"/>
            </a:spcAft>
            <a:buNone/>
          </a:pPr>
          <a:r>
            <a:rPr lang="en-GB" sz="1900" kern="1200"/>
            <a:t>Interactive progress tracking make the learning journey more enjoyable and rewarding, </a:t>
          </a:r>
          <a:endParaRPr lang="en-US" sz="1900" kern="1200"/>
        </a:p>
      </dsp:txBody>
      <dsp:txXfrm>
        <a:off x="1129902" y="4895945"/>
        <a:ext cx="5171698" cy="97827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A8A013-78B2-43AE-B751-0A9992C0DE97}">
      <dsp:nvSpPr>
        <dsp:cNvPr id="0" name=""/>
        <dsp:cNvSpPr/>
      </dsp:nvSpPr>
      <dsp:spPr>
        <a:xfrm>
          <a:off x="828914" y="1116751"/>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7D3495-F18C-4B41-889E-A6512EE0DAAD}">
      <dsp:nvSpPr>
        <dsp:cNvPr id="0" name=""/>
        <dsp:cNvSpPr/>
      </dsp:nvSpPr>
      <dsp:spPr>
        <a:xfrm>
          <a:off x="333914" y="2221053"/>
          <a:ext cx="180000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The social features of the web application</a:t>
          </a:r>
          <a:endParaRPr lang="en-US" sz="1100" kern="1200"/>
        </a:p>
      </dsp:txBody>
      <dsp:txXfrm>
        <a:off x="333914" y="2221053"/>
        <a:ext cx="1800000" cy="855000"/>
      </dsp:txXfrm>
    </dsp:sp>
    <dsp:sp modelId="{3BC2BB7F-6D6A-46AD-B0B0-F9371E11E3A9}">
      <dsp:nvSpPr>
        <dsp:cNvPr id="0" name=""/>
        <dsp:cNvSpPr/>
      </dsp:nvSpPr>
      <dsp:spPr>
        <a:xfrm>
          <a:off x="2943914" y="1116751"/>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AF28DE-E92D-4EAB-90EB-241AF9822EDA}">
      <dsp:nvSpPr>
        <dsp:cNvPr id="0" name=""/>
        <dsp:cNvSpPr/>
      </dsp:nvSpPr>
      <dsp:spPr>
        <a:xfrm>
          <a:off x="2448914" y="2221053"/>
          <a:ext cx="180000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Users can connect with peers and follow their achievements</a:t>
          </a:r>
          <a:endParaRPr lang="en-US" sz="1100" kern="1200"/>
        </a:p>
      </dsp:txBody>
      <dsp:txXfrm>
        <a:off x="2448914" y="2221053"/>
        <a:ext cx="1800000" cy="855000"/>
      </dsp:txXfrm>
    </dsp:sp>
    <dsp:sp modelId="{4E67A135-0389-4D62-A579-EC60A5865BC1}">
      <dsp:nvSpPr>
        <dsp:cNvPr id="0" name=""/>
        <dsp:cNvSpPr/>
      </dsp:nvSpPr>
      <dsp:spPr>
        <a:xfrm>
          <a:off x="5058914" y="1116751"/>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686B6C-924F-49A1-860C-FBC121D58414}">
      <dsp:nvSpPr>
        <dsp:cNvPr id="0" name=""/>
        <dsp:cNvSpPr/>
      </dsp:nvSpPr>
      <dsp:spPr>
        <a:xfrm>
          <a:off x="4563914" y="2221053"/>
          <a:ext cx="180000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Career Advancement:</a:t>
          </a:r>
          <a:endParaRPr lang="en-US" sz="1100" kern="1200"/>
        </a:p>
      </dsp:txBody>
      <dsp:txXfrm>
        <a:off x="4563914" y="2221053"/>
        <a:ext cx="1800000" cy="855000"/>
      </dsp:txXfrm>
    </dsp:sp>
    <dsp:sp modelId="{0EBFFC64-2EC8-4C8E-B9C1-39F78BA63F35}">
      <dsp:nvSpPr>
        <dsp:cNvPr id="0" name=""/>
        <dsp:cNvSpPr/>
      </dsp:nvSpPr>
      <dsp:spPr>
        <a:xfrm>
          <a:off x="7173914" y="1116751"/>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40A136-036F-41C7-9645-B9E02AA26E17}">
      <dsp:nvSpPr>
        <dsp:cNvPr id="0" name=""/>
        <dsp:cNvSpPr/>
      </dsp:nvSpPr>
      <dsp:spPr>
        <a:xfrm>
          <a:off x="6678914" y="2221053"/>
          <a:ext cx="180000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Digital credentials earned through completing courses on IBM </a:t>
          </a:r>
          <a:r>
            <a:rPr lang="en-GB" sz="1100" kern="1200" err="1"/>
            <a:t>SkillsBuild</a:t>
          </a:r>
          <a:r>
            <a:rPr lang="en-GB" sz="1100" kern="1200"/>
            <a:t> can be shared on platforms like LinkedIn, </a:t>
          </a:r>
          <a:endParaRPr lang="en-US" sz="1100" kern="1200"/>
        </a:p>
      </dsp:txBody>
      <dsp:txXfrm>
        <a:off x="6678914" y="2221053"/>
        <a:ext cx="1800000" cy="855000"/>
      </dsp:txXfrm>
    </dsp:sp>
    <dsp:sp modelId="{EDDD2554-D0C1-4AA0-9F57-B10A926F7558}">
      <dsp:nvSpPr>
        <dsp:cNvPr id="0" name=""/>
        <dsp:cNvSpPr/>
      </dsp:nvSpPr>
      <dsp:spPr>
        <a:xfrm>
          <a:off x="9288914" y="1116751"/>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6F0CE4-F201-4BC5-A454-E87A895E7887}">
      <dsp:nvSpPr>
        <dsp:cNvPr id="0" name=""/>
        <dsp:cNvSpPr/>
      </dsp:nvSpPr>
      <dsp:spPr>
        <a:xfrm>
          <a:off x="8793914" y="2221053"/>
          <a:ext cx="180000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GB" sz="1100" kern="1200"/>
            <a:t>users can strengthen their resumes and position themselves for career advancement opportunities</a:t>
          </a:r>
          <a:endParaRPr lang="en-US" sz="1100" kern="1200"/>
        </a:p>
      </dsp:txBody>
      <dsp:txXfrm>
        <a:off x="8793914" y="2221053"/>
        <a:ext cx="1800000" cy="855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A1BD96-12F0-4211-9C41-12A2398B1AAB}">
      <dsp:nvSpPr>
        <dsp:cNvPr id="0" name=""/>
        <dsp:cNvSpPr/>
      </dsp:nvSpPr>
      <dsp:spPr>
        <a:xfrm>
          <a:off x="947201" y="818755"/>
          <a:ext cx="1451800" cy="14518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67CDAB-DB94-4001-A0F8-F0E41F75ABAD}">
      <dsp:nvSpPr>
        <dsp:cNvPr id="0" name=""/>
        <dsp:cNvSpPr/>
      </dsp:nvSpPr>
      <dsp:spPr>
        <a:xfrm>
          <a:off x="59990"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GB" sz="1500" kern="1200"/>
            <a:t>Our web application, transforms online learning into an engaging experience.</a:t>
          </a:r>
          <a:endParaRPr lang="en-US" sz="1500" kern="1200"/>
        </a:p>
      </dsp:txBody>
      <dsp:txXfrm>
        <a:off x="59990" y="2654049"/>
        <a:ext cx="3226223" cy="720000"/>
      </dsp:txXfrm>
    </dsp:sp>
    <dsp:sp modelId="{1EA2AB1D-F0E9-4235-ADE9-67CD2D79FD17}">
      <dsp:nvSpPr>
        <dsp:cNvPr id="0" name=""/>
        <dsp:cNvSpPr/>
      </dsp:nvSpPr>
      <dsp:spPr>
        <a:xfrm>
          <a:off x="4738014" y="818755"/>
          <a:ext cx="1451800" cy="14518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A0BB9C-F09F-4773-8181-44C23A00EBCF}">
      <dsp:nvSpPr>
        <dsp:cNvPr id="0" name=""/>
        <dsp:cNvSpPr/>
      </dsp:nvSpPr>
      <dsp:spPr>
        <a:xfrm>
          <a:off x="3850802"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GB" sz="1500" kern="1200"/>
            <a:t>With gamification elements and social features, we foster collaboration.</a:t>
          </a:r>
          <a:endParaRPr lang="en-US" sz="1500" kern="1200"/>
        </a:p>
      </dsp:txBody>
      <dsp:txXfrm>
        <a:off x="3850802" y="2654049"/>
        <a:ext cx="3226223" cy="720000"/>
      </dsp:txXfrm>
    </dsp:sp>
    <dsp:sp modelId="{663BEC90-4F0C-46AD-9F31-04C73B3F71C5}">
      <dsp:nvSpPr>
        <dsp:cNvPr id="0" name=""/>
        <dsp:cNvSpPr/>
      </dsp:nvSpPr>
      <dsp:spPr>
        <a:xfrm>
          <a:off x="8528826" y="818755"/>
          <a:ext cx="1451800" cy="14518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63245E-63C3-4DBB-85A8-EC9636B0D4C3}">
      <dsp:nvSpPr>
        <dsp:cNvPr id="0" name=""/>
        <dsp:cNvSpPr/>
      </dsp:nvSpPr>
      <dsp:spPr>
        <a:xfrm>
          <a:off x="7641615"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GB" sz="1500" kern="1200"/>
            <a:t>our platform can empower users to excel academically and advance their careers.</a:t>
          </a:r>
          <a:endParaRPr lang="en-US" sz="1500" kern="1200"/>
        </a:p>
      </dsp:txBody>
      <dsp:txXfrm>
        <a:off x="7641615" y="2654049"/>
        <a:ext cx="3226223"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2C965F-CA76-459A-AC1D-F44C275C9285}" type="datetimeFigureOut">
              <a:t>5/3/2024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241E53-F1FC-450D-8F35-DA74C6481FF8}" type="slidenum">
              <a:t>‹#›</a:t>
            </a:fld>
            <a:endParaRPr lang="en-US"/>
          </a:p>
        </p:txBody>
      </p:sp>
    </p:spTree>
    <p:extLst>
      <p:ext uri="{BB962C8B-B14F-4D97-AF65-F5344CB8AC3E}">
        <p14:creationId xmlns:p14="http://schemas.microsoft.com/office/powerpoint/2010/main" val="363480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F241E53-F1FC-450D-8F35-DA74C6481FF8}" type="slidenum">
              <a:rPr lang="en-GB" smtClean="0"/>
              <a:t>9</a:t>
            </a:fld>
            <a:endParaRPr lang="en-GB"/>
          </a:p>
        </p:txBody>
      </p:sp>
    </p:spTree>
    <p:extLst>
      <p:ext uri="{BB962C8B-B14F-4D97-AF65-F5344CB8AC3E}">
        <p14:creationId xmlns:p14="http://schemas.microsoft.com/office/powerpoint/2010/main" val="2081600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C6B3AB32-59DF-41F1-9618-EDFBF5049629}" type="slidenum">
              <a:rPr lang="en-GB" smtClean="0"/>
              <a:t>38</a:t>
            </a:fld>
            <a:endParaRPr lang="en-GB"/>
          </a:p>
        </p:txBody>
      </p:sp>
    </p:spTree>
    <p:extLst>
      <p:ext uri="{BB962C8B-B14F-4D97-AF65-F5344CB8AC3E}">
        <p14:creationId xmlns:p14="http://schemas.microsoft.com/office/powerpoint/2010/main" val="10467141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72FED94-52DD-8443-859E-FCF94E5B68CB}" type="slidenum">
              <a:rPr lang="en-US" smtClean="0"/>
              <a:t>39</a:t>
            </a:fld>
            <a:endParaRPr lang="en-US"/>
          </a:p>
        </p:txBody>
      </p:sp>
    </p:spTree>
    <p:extLst>
      <p:ext uri="{BB962C8B-B14F-4D97-AF65-F5344CB8AC3E}">
        <p14:creationId xmlns:p14="http://schemas.microsoft.com/office/powerpoint/2010/main" val="18259695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Effective collaboration allows for any issues in development to be ironed out. E.g. Bringing in different group members. Can also learn from other members. Brainstorm solutions, see different perspectives on ways to figure out solutions to a quick resolution perhaps.</a:t>
            </a:r>
          </a:p>
          <a:p>
            <a:pPr marL="228600" indent="-228600">
              <a:buAutoNum type="arabicPeriod"/>
            </a:pPr>
            <a:r>
              <a:rPr lang="en-US"/>
              <a:t>Support system allows for no failure points within the group, members can support others quickly if others need support, continuing pace. Reduces stress and members to feel comfortable</a:t>
            </a:r>
          </a:p>
          <a:p>
            <a:pPr marL="228600" indent="-228600">
              <a:buAutoNum type="arabicPeriod"/>
            </a:pPr>
            <a:r>
              <a:rPr lang="en-US"/>
              <a:t>Clear direction, via effective communication, allows for sprint planning, group members focus on their tasks and know the overall goal.</a:t>
            </a:r>
          </a:p>
          <a:p>
            <a:pPr marL="228600" indent="-228600">
              <a:buAutoNum type="arabicPeriod"/>
            </a:pPr>
            <a:r>
              <a:rPr lang="en-US"/>
              <a:t>Members can learn, give their expertise and skills. Strengthens links and knowledge of development. Such as a backend developer assisting frontend development. Improves quality and efficiency.</a:t>
            </a:r>
          </a:p>
        </p:txBody>
      </p:sp>
      <p:sp>
        <p:nvSpPr>
          <p:cNvPr id="4" name="Slide Number Placeholder 3"/>
          <p:cNvSpPr>
            <a:spLocks noGrp="1"/>
          </p:cNvSpPr>
          <p:nvPr>
            <p:ph type="sldNum" sz="quarter" idx="5"/>
          </p:nvPr>
        </p:nvSpPr>
        <p:spPr/>
        <p:txBody>
          <a:bodyPr/>
          <a:lstStyle/>
          <a:p>
            <a:fld id="{372FED94-52DD-8443-859E-FCF94E5B68CB}" type="slidenum">
              <a:rPr lang="en-US" smtClean="0"/>
              <a:t>40</a:t>
            </a:fld>
            <a:endParaRPr lang="en-US"/>
          </a:p>
        </p:txBody>
      </p:sp>
    </p:spTree>
    <p:extLst>
      <p:ext uri="{BB962C8B-B14F-4D97-AF65-F5344CB8AC3E}">
        <p14:creationId xmlns:p14="http://schemas.microsoft.com/office/powerpoint/2010/main" val="2176480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Collaboration can lead to different solutions if not communicated effectively. This can lead to inefficient code, problems in development and further issues in the development cycle. Can lead to delays in project deadline.</a:t>
            </a:r>
          </a:p>
          <a:p>
            <a:pPr marL="228600" indent="-228600">
              <a:buAutoNum type="arabicPeriod"/>
            </a:pPr>
            <a:endParaRPr lang="en-US"/>
          </a:p>
          <a:p>
            <a:pPr marL="228600" indent="-228600">
              <a:buAutoNum type="arabicPeriod"/>
            </a:pPr>
            <a:r>
              <a:rPr lang="en-US"/>
              <a:t>Adaptation. Using regular tests, and group meet ups and mean smooth integration, and troubleshoot any issues to prevent further delays.</a:t>
            </a:r>
          </a:p>
          <a:p>
            <a:endParaRPr lang="en-US"/>
          </a:p>
          <a:p>
            <a:r>
              <a:rPr lang="en-US"/>
              <a:t>2. Lack of communication leads to piling work, last minute work. Leading to extensions, insufficient work and code. Therefore collaboration ensures catching issues early.</a:t>
            </a:r>
          </a:p>
          <a:p>
            <a:endParaRPr lang="en-US"/>
          </a:p>
          <a:p>
            <a:r>
              <a:rPr lang="en-US"/>
              <a:t>Adaptation, Sprint planning, tasks being focused on each members strength and weaknesses, reducing time wasting. More interventions.</a:t>
            </a:r>
          </a:p>
          <a:p>
            <a:endParaRPr lang="en-US"/>
          </a:p>
          <a:p>
            <a:r>
              <a:rPr lang="en-US"/>
              <a:t>3. Rushed code causes problems of further bugs and makes development more messy and complicated. Collaboration can assist and look out for any potential issues.</a:t>
            </a:r>
          </a:p>
          <a:p>
            <a:endParaRPr lang="en-US"/>
          </a:p>
          <a:p>
            <a:r>
              <a:rPr lang="en-US"/>
              <a:t>Adaptation. Scrum master for assistance, more MS team sessions. Getting more experienced group members to handle less experienced ones, reducing the strain in further potential issues.</a:t>
            </a:r>
          </a:p>
        </p:txBody>
      </p:sp>
      <p:sp>
        <p:nvSpPr>
          <p:cNvPr id="4" name="Slide Number Placeholder 3"/>
          <p:cNvSpPr>
            <a:spLocks noGrp="1"/>
          </p:cNvSpPr>
          <p:nvPr>
            <p:ph type="sldNum" sz="quarter" idx="5"/>
          </p:nvPr>
        </p:nvSpPr>
        <p:spPr/>
        <p:txBody>
          <a:bodyPr/>
          <a:lstStyle/>
          <a:p>
            <a:fld id="{372FED94-52DD-8443-859E-FCF94E5B68CB}" type="slidenum">
              <a:rPr lang="en-US" smtClean="0"/>
              <a:t>41</a:t>
            </a:fld>
            <a:endParaRPr lang="en-US"/>
          </a:p>
        </p:txBody>
      </p:sp>
    </p:spTree>
    <p:extLst>
      <p:ext uri="{BB962C8B-B14F-4D97-AF65-F5344CB8AC3E}">
        <p14:creationId xmlns:p14="http://schemas.microsoft.com/office/powerpoint/2010/main" val="3548430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Allows for strengths and weaknesses to be understood. Makes assigning roles better, allowing for more efficiency.</a:t>
            </a:r>
          </a:p>
          <a:p>
            <a:pPr marL="228600" indent="-228600">
              <a:buAutoNum type="arabicPeriod"/>
            </a:pPr>
            <a:r>
              <a:rPr lang="en-US"/>
              <a:t>Prevents tight deadlines, reduces stress in group and work load. Stops potential future issues. Makes for direction in work, and heavy strain on members = balance.</a:t>
            </a:r>
          </a:p>
          <a:p>
            <a:pPr marL="228600" indent="-228600">
              <a:buAutoNum type="arabicPeriod"/>
            </a:pPr>
            <a:r>
              <a:rPr lang="en-US"/>
              <a:t>Sprint checks lets us see what is working and what is not working in development, allowing for improvements in project. Detects any issues that may arise in the group. Makes sure group members know what they are doing.</a:t>
            </a:r>
          </a:p>
          <a:p>
            <a:pPr marL="228600" indent="-228600">
              <a:buAutoNum type="arabicPeriod"/>
            </a:pPr>
            <a:r>
              <a:rPr lang="en-US"/>
              <a:t>Scum master can resolve conflicts, make sure no disputes can occur. Ensures development continues smoothly, and ensures agile methodologies are used.</a:t>
            </a:r>
          </a:p>
          <a:p>
            <a:pPr marL="228600" indent="-228600">
              <a:buAutoNum type="arabicPeriod"/>
            </a:pPr>
            <a:r>
              <a:rPr lang="en-US"/>
              <a:t>Stops issues from becoming significant, reduces delays. Helps project keep on track. Better decision making and best solutions for development.</a:t>
            </a:r>
          </a:p>
        </p:txBody>
      </p:sp>
      <p:sp>
        <p:nvSpPr>
          <p:cNvPr id="4" name="Slide Number Placeholder 3"/>
          <p:cNvSpPr>
            <a:spLocks noGrp="1"/>
          </p:cNvSpPr>
          <p:nvPr>
            <p:ph type="sldNum" sz="quarter" idx="5"/>
          </p:nvPr>
        </p:nvSpPr>
        <p:spPr/>
        <p:txBody>
          <a:bodyPr/>
          <a:lstStyle/>
          <a:p>
            <a:fld id="{372FED94-52DD-8443-859E-FCF94E5B68CB}" type="slidenum">
              <a:rPr lang="en-US" smtClean="0"/>
              <a:t>42</a:t>
            </a:fld>
            <a:endParaRPr lang="en-US"/>
          </a:p>
        </p:txBody>
      </p:sp>
    </p:spTree>
    <p:extLst>
      <p:ext uri="{BB962C8B-B14F-4D97-AF65-F5344CB8AC3E}">
        <p14:creationId xmlns:p14="http://schemas.microsoft.com/office/powerpoint/2010/main" val="3431586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F241E53-F1FC-450D-8F35-DA74C6481FF8}" type="slidenum">
              <a:rPr lang="en-GB" smtClean="0"/>
              <a:t>10</a:t>
            </a:fld>
            <a:endParaRPr lang="en-GB"/>
          </a:p>
        </p:txBody>
      </p:sp>
    </p:spTree>
    <p:extLst>
      <p:ext uri="{BB962C8B-B14F-4D97-AF65-F5344CB8AC3E}">
        <p14:creationId xmlns:p14="http://schemas.microsoft.com/office/powerpoint/2010/main" val="3702718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F241E53-F1FC-450D-8F35-DA74C6481FF8}" type="slidenum">
              <a:rPr lang="en-GB" smtClean="0"/>
              <a:t>13</a:t>
            </a:fld>
            <a:endParaRPr lang="en-GB"/>
          </a:p>
        </p:txBody>
      </p:sp>
    </p:spTree>
    <p:extLst>
      <p:ext uri="{BB962C8B-B14F-4D97-AF65-F5344CB8AC3E}">
        <p14:creationId xmlns:p14="http://schemas.microsoft.com/office/powerpoint/2010/main" val="1998586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 create a sense of community among users . enhancing users' professional profiles and credibility.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endParaRPr lang="en-GB"/>
          </a:p>
        </p:txBody>
      </p:sp>
      <p:sp>
        <p:nvSpPr>
          <p:cNvPr id="4" name="Slide Number Placeholder 3"/>
          <p:cNvSpPr>
            <a:spLocks noGrp="1"/>
          </p:cNvSpPr>
          <p:nvPr>
            <p:ph type="sldNum" sz="quarter" idx="5"/>
          </p:nvPr>
        </p:nvSpPr>
        <p:spPr/>
        <p:txBody>
          <a:bodyPr/>
          <a:lstStyle/>
          <a:p>
            <a:fld id="{7F241E53-F1FC-450D-8F35-DA74C6481FF8}" type="slidenum">
              <a:rPr lang="en-GB" smtClean="0"/>
              <a:t>15</a:t>
            </a:fld>
            <a:endParaRPr lang="en-GB"/>
          </a:p>
        </p:txBody>
      </p:sp>
    </p:spTree>
    <p:extLst>
      <p:ext uri="{BB962C8B-B14F-4D97-AF65-F5344CB8AC3E}">
        <p14:creationId xmlns:p14="http://schemas.microsoft.com/office/powerpoint/2010/main" val="3168344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Allocation of work – how you did this and was it successful?</a:t>
            </a:r>
          </a:p>
        </p:txBody>
      </p:sp>
      <p:sp>
        <p:nvSpPr>
          <p:cNvPr id="4" name="Slide Number Placeholder 3"/>
          <p:cNvSpPr>
            <a:spLocks noGrp="1"/>
          </p:cNvSpPr>
          <p:nvPr>
            <p:ph type="sldNum" sz="quarter" idx="5"/>
          </p:nvPr>
        </p:nvSpPr>
        <p:spPr/>
        <p:txBody>
          <a:bodyPr/>
          <a:lstStyle/>
          <a:p>
            <a:fld id="{49152827-024F-4F2F-B5AA-D5D31B2F9215}" type="slidenum">
              <a:t>20</a:t>
            </a:fld>
            <a:endParaRPr lang="en-US"/>
          </a:p>
        </p:txBody>
      </p:sp>
    </p:spTree>
    <p:extLst>
      <p:ext uri="{BB962C8B-B14F-4D97-AF65-F5344CB8AC3E}">
        <p14:creationId xmlns:p14="http://schemas.microsoft.com/office/powerpoint/2010/main" val="16242620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GB"/>
          </a:p>
        </p:txBody>
      </p:sp>
      <p:sp>
        <p:nvSpPr>
          <p:cNvPr id="4" name="Slide Number Placeholder 3"/>
          <p:cNvSpPr>
            <a:spLocks noGrp="1"/>
          </p:cNvSpPr>
          <p:nvPr>
            <p:ph type="sldNum" sz="quarter" idx="5"/>
          </p:nvPr>
        </p:nvSpPr>
        <p:spPr/>
        <p:txBody>
          <a:bodyPr rtlCol="0"/>
          <a:lstStyle/>
          <a:p>
            <a:pPr rtl="0"/>
            <a:fld id="{C6B3AB32-59DF-41F1-9618-EDFBF5049629}" type="slidenum">
              <a:rPr lang="en-GB" smtClean="0"/>
              <a:t>34</a:t>
            </a:fld>
            <a:endParaRPr lang="en-GB"/>
          </a:p>
        </p:txBody>
      </p:sp>
    </p:spTree>
    <p:extLst>
      <p:ext uri="{BB962C8B-B14F-4D97-AF65-F5344CB8AC3E}">
        <p14:creationId xmlns:p14="http://schemas.microsoft.com/office/powerpoint/2010/main" val="1390047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C6B3AB32-59DF-41F1-9618-EDFBF5049629}" type="slidenum">
              <a:rPr lang="en-GB" smtClean="0"/>
              <a:t>35</a:t>
            </a:fld>
            <a:endParaRPr lang="en-GB"/>
          </a:p>
        </p:txBody>
      </p:sp>
    </p:spTree>
    <p:extLst>
      <p:ext uri="{BB962C8B-B14F-4D97-AF65-F5344CB8AC3E}">
        <p14:creationId xmlns:p14="http://schemas.microsoft.com/office/powerpoint/2010/main" val="2130551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C6B3AB32-59DF-41F1-9618-EDFBF5049629}" type="slidenum">
              <a:rPr lang="en-GB" smtClean="0"/>
              <a:t>36</a:t>
            </a:fld>
            <a:endParaRPr lang="en-GB"/>
          </a:p>
        </p:txBody>
      </p:sp>
    </p:spTree>
    <p:extLst>
      <p:ext uri="{BB962C8B-B14F-4D97-AF65-F5344CB8AC3E}">
        <p14:creationId xmlns:p14="http://schemas.microsoft.com/office/powerpoint/2010/main" val="1468506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C6B3AB32-59DF-41F1-9618-EDFBF5049629}" type="slidenum">
              <a:rPr lang="en-GB" smtClean="0"/>
              <a:t>37</a:t>
            </a:fld>
            <a:endParaRPr lang="en-GB"/>
          </a:p>
        </p:txBody>
      </p:sp>
    </p:spTree>
    <p:extLst>
      <p:ext uri="{BB962C8B-B14F-4D97-AF65-F5344CB8AC3E}">
        <p14:creationId xmlns:p14="http://schemas.microsoft.com/office/powerpoint/2010/main" val="3659345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848A1-D50F-09F5-5FC4-A590E1AA09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2277A999-7C5B-6A5C-FED0-FB6A76CC9B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F6AF24B-3B7F-29F8-1875-5ABC51F30B29}"/>
              </a:ext>
            </a:extLst>
          </p:cNvPr>
          <p:cNvSpPr>
            <a:spLocks noGrp="1"/>
          </p:cNvSpPr>
          <p:nvPr>
            <p:ph type="dt" sz="half" idx="10"/>
          </p:nvPr>
        </p:nvSpPr>
        <p:spPr/>
        <p:txBody>
          <a:bodyPr/>
          <a:lstStyle/>
          <a:p>
            <a:fld id="{1798EE31-3F72-43C7-98FF-DE2F14650F08}" type="datetimeFigureOut">
              <a:rPr lang="en-GB" smtClean="0"/>
              <a:t>03/05/2024</a:t>
            </a:fld>
            <a:endParaRPr lang="en-GB"/>
          </a:p>
        </p:txBody>
      </p:sp>
      <p:sp>
        <p:nvSpPr>
          <p:cNvPr id="5" name="Footer Placeholder 4">
            <a:extLst>
              <a:ext uri="{FF2B5EF4-FFF2-40B4-BE49-F238E27FC236}">
                <a16:creationId xmlns:a16="http://schemas.microsoft.com/office/drawing/2014/main" id="{E9ADCB4A-49FE-34FB-B58B-5E3622FAFEB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75E9D3C-88CE-7C88-12FD-AB408B26A232}"/>
              </a:ext>
            </a:extLst>
          </p:cNvPr>
          <p:cNvSpPr>
            <a:spLocks noGrp="1"/>
          </p:cNvSpPr>
          <p:nvPr>
            <p:ph type="sldNum" sz="quarter" idx="12"/>
          </p:nvPr>
        </p:nvSpPr>
        <p:spPr/>
        <p:txBody>
          <a:bodyPr/>
          <a:lstStyle/>
          <a:p>
            <a:fld id="{8F5C03E0-9111-4192-BA81-00A0AF4FF226}" type="slidenum">
              <a:rPr lang="en-GB" smtClean="0"/>
              <a:t>‹#›</a:t>
            </a:fld>
            <a:endParaRPr lang="en-GB"/>
          </a:p>
        </p:txBody>
      </p:sp>
    </p:spTree>
    <p:extLst>
      <p:ext uri="{BB962C8B-B14F-4D97-AF65-F5344CB8AC3E}">
        <p14:creationId xmlns:p14="http://schemas.microsoft.com/office/powerpoint/2010/main" val="34255746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D0D4E-D99C-11F8-7EC0-8928D05FA8B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6245F93-AFB9-99AE-14C9-A675514EAF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547DC3C-7589-FA2C-4071-CDEAC7F589AA}"/>
              </a:ext>
            </a:extLst>
          </p:cNvPr>
          <p:cNvSpPr>
            <a:spLocks noGrp="1"/>
          </p:cNvSpPr>
          <p:nvPr>
            <p:ph type="dt" sz="half" idx="10"/>
          </p:nvPr>
        </p:nvSpPr>
        <p:spPr/>
        <p:txBody>
          <a:bodyPr/>
          <a:lstStyle/>
          <a:p>
            <a:fld id="{1798EE31-3F72-43C7-98FF-DE2F14650F08}" type="datetimeFigureOut">
              <a:rPr lang="en-GB" smtClean="0"/>
              <a:t>03/05/2024</a:t>
            </a:fld>
            <a:endParaRPr lang="en-GB"/>
          </a:p>
        </p:txBody>
      </p:sp>
      <p:sp>
        <p:nvSpPr>
          <p:cNvPr id="5" name="Footer Placeholder 4">
            <a:extLst>
              <a:ext uri="{FF2B5EF4-FFF2-40B4-BE49-F238E27FC236}">
                <a16:creationId xmlns:a16="http://schemas.microsoft.com/office/drawing/2014/main" id="{1C3B3E90-F38C-690A-DFFC-4900631E65F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7766C19-65C3-7703-6BDC-0A53708781A8}"/>
              </a:ext>
            </a:extLst>
          </p:cNvPr>
          <p:cNvSpPr>
            <a:spLocks noGrp="1"/>
          </p:cNvSpPr>
          <p:nvPr>
            <p:ph type="sldNum" sz="quarter" idx="12"/>
          </p:nvPr>
        </p:nvSpPr>
        <p:spPr/>
        <p:txBody>
          <a:bodyPr/>
          <a:lstStyle/>
          <a:p>
            <a:fld id="{8F5C03E0-9111-4192-BA81-00A0AF4FF226}" type="slidenum">
              <a:rPr lang="en-GB" smtClean="0"/>
              <a:t>‹#›</a:t>
            </a:fld>
            <a:endParaRPr lang="en-GB"/>
          </a:p>
        </p:txBody>
      </p:sp>
    </p:spTree>
    <p:extLst>
      <p:ext uri="{BB962C8B-B14F-4D97-AF65-F5344CB8AC3E}">
        <p14:creationId xmlns:p14="http://schemas.microsoft.com/office/powerpoint/2010/main" val="4213890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6B7D67-9ADE-09F2-D8B2-2BB2494758F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1E50681-D09B-3BB1-67E8-0E267FE504B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27BC79F-EB3B-C46C-5AAC-CF93ECCB36D5}"/>
              </a:ext>
            </a:extLst>
          </p:cNvPr>
          <p:cNvSpPr>
            <a:spLocks noGrp="1"/>
          </p:cNvSpPr>
          <p:nvPr>
            <p:ph type="dt" sz="half" idx="10"/>
          </p:nvPr>
        </p:nvSpPr>
        <p:spPr/>
        <p:txBody>
          <a:bodyPr/>
          <a:lstStyle/>
          <a:p>
            <a:fld id="{1798EE31-3F72-43C7-98FF-DE2F14650F08}" type="datetimeFigureOut">
              <a:rPr lang="en-GB" smtClean="0"/>
              <a:t>03/05/2024</a:t>
            </a:fld>
            <a:endParaRPr lang="en-GB"/>
          </a:p>
        </p:txBody>
      </p:sp>
      <p:sp>
        <p:nvSpPr>
          <p:cNvPr id="5" name="Footer Placeholder 4">
            <a:extLst>
              <a:ext uri="{FF2B5EF4-FFF2-40B4-BE49-F238E27FC236}">
                <a16:creationId xmlns:a16="http://schemas.microsoft.com/office/drawing/2014/main" id="{757D827F-83DF-7696-F934-C66A66A825C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26986EE-401D-0630-EBE2-9E056B0D49BC}"/>
              </a:ext>
            </a:extLst>
          </p:cNvPr>
          <p:cNvSpPr>
            <a:spLocks noGrp="1"/>
          </p:cNvSpPr>
          <p:nvPr>
            <p:ph type="sldNum" sz="quarter" idx="12"/>
          </p:nvPr>
        </p:nvSpPr>
        <p:spPr/>
        <p:txBody>
          <a:bodyPr/>
          <a:lstStyle/>
          <a:p>
            <a:fld id="{8F5C03E0-9111-4192-BA81-00A0AF4FF226}" type="slidenum">
              <a:rPr lang="en-GB" smtClean="0"/>
              <a:t>‹#›</a:t>
            </a:fld>
            <a:endParaRPr lang="en-GB"/>
          </a:p>
        </p:txBody>
      </p:sp>
    </p:spTree>
    <p:extLst>
      <p:ext uri="{BB962C8B-B14F-4D97-AF65-F5344CB8AC3E}">
        <p14:creationId xmlns:p14="http://schemas.microsoft.com/office/powerpoint/2010/main" val="31793438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9EA1E-98C4-4A2E-AAC3-800E357DC9FE}"/>
              </a:ext>
            </a:extLst>
          </p:cNvPr>
          <p:cNvSpPr>
            <a:spLocks noGrp="1"/>
          </p:cNvSpPr>
          <p:nvPr>
            <p:ph type="ctrTitle"/>
          </p:nvPr>
        </p:nvSpPr>
        <p:spPr>
          <a:xfrm>
            <a:off x="1517904" y="1517904"/>
            <a:ext cx="9144000" cy="2798064"/>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A96B1FA-5AE6-4D57-B37B-4AA0216007F8}"/>
              </a:ext>
            </a:extLst>
          </p:cNvPr>
          <p:cNvSpPr>
            <a:spLocks noGrp="1"/>
          </p:cNvSpPr>
          <p:nvPr>
            <p:ph type="subTitle" idx="1"/>
          </p:nvPr>
        </p:nvSpPr>
        <p:spPr>
          <a:xfrm>
            <a:off x="1517904" y="4572000"/>
            <a:ext cx="9144000" cy="1527048"/>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a:extLst>
              <a:ext uri="{FF2B5EF4-FFF2-40B4-BE49-F238E27FC236}">
                <a16:creationId xmlns:a16="http://schemas.microsoft.com/office/drawing/2014/main" id="{01F49B66-DBC3-45EE-A6E1-DE10A6C186C8}"/>
              </a:ext>
            </a:extLst>
          </p:cNvPr>
          <p:cNvSpPr>
            <a:spLocks noGrp="1"/>
          </p:cNvSpPr>
          <p:nvPr>
            <p:ph type="dt" sz="half" idx="10"/>
          </p:nvPr>
        </p:nvSpPr>
        <p:spPr/>
        <p:txBody>
          <a:bodyPr/>
          <a:lstStyle/>
          <a:p>
            <a:pPr algn="r"/>
            <a:fld id="{3F9AFA87-1417-4992-ABD9-27C3BC8CC883}" type="datetimeFigureOut">
              <a:rPr lang="en-US" smtClean="0"/>
              <a:pPr algn="r"/>
              <a:t>5/3/2024</a:t>
            </a:fld>
            <a:endParaRPr lang="en-US"/>
          </a:p>
        </p:txBody>
      </p:sp>
      <p:sp>
        <p:nvSpPr>
          <p:cNvPr id="8" name="Footer Placeholder 7">
            <a:extLst>
              <a:ext uri="{FF2B5EF4-FFF2-40B4-BE49-F238E27FC236}">
                <a16:creationId xmlns:a16="http://schemas.microsoft.com/office/drawing/2014/main" id="{241085F0-1967-4B4F-9824-58E9F2E05125}"/>
              </a:ext>
            </a:extLst>
          </p:cNvPr>
          <p:cNvSpPr>
            <a:spLocks noGrp="1"/>
          </p:cNvSpPr>
          <p:nvPr>
            <p:ph type="ftr" sz="quarter" idx="11"/>
          </p:nvPr>
        </p:nvSpPr>
        <p:spPr/>
        <p:txBody>
          <a:bodyPr/>
          <a:lstStyle/>
          <a:p>
            <a:endParaRPr lang="en-US" sz="1000"/>
          </a:p>
        </p:txBody>
      </p:sp>
      <p:sp>
        <p:nvSpPr>
          <p:cNvPr id="9" name="Slide Number Placeholder 8">
            <a:extLst>
              <a:ext uri="{FF2B5EF4-FFF2-40B4-BE49-F238E27FC236}">
                <a16:creationId xmlns:a16="http://schemas.microsoft.com/office/drawing/2014/main" id="{40AEDEE5-31B5-4868-8C16-47FF43E276A4}"/>
              </a:ext>
            </a:extLst>
          </p:cNvPr>
          <p:cNvSpPr>
            <a:spLocks noGrp="1"/>
          </p:cNvSpPr>
          <p:nvPr>
            <p:ph type="sldNum" sz="quarter" idx="12"/>
          </p:nvPr>
        </p:nvSpPr>
        <p:spPr/>
        <p:txBody>
          <a:bodyPr/>
          <a:lstStyle/>
          <a:p>
            <a:fld id="{CB1E4CB7-CB13-4810-BF18-BE31AFC64F93}" type="slidenum">
              <a:rPr lang="en-US" smtClean="0"/>
              <a:pPr/>
              <a:t>‹#›</a:t>
            </a:fld>
            <a:endParaRPr lang="en-US" sz="1000"/>
          </a:p>
        </p:txBody>
      </p:sp>
    </p:spTree>
    <p:extLst>
      <p:ext uri="{BB962C8B-B14F-4D97-AF65-F5344CB8AC3E}">
        <p14:creationId xmlns:p14="http://schemas.microsoft.com/office/powerpoint/2010/main" val="38970327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C5BB2-C09C-49B0-BAFA-DE1801CD3E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A47C21-944D-47FE-9519-A255188371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7CE36D-6B7B-4D5E-831E-34A4286D6E6A}"/>
              </a:ext>
            </a:extLst>
          </p:cNvPr>
          <p:cNvSpPr>
            <a:spLocks noGrp="1"/>
          </p:cNvSpPr>
          <p:nvPr>
            <p:ph type="dt" sz="half" idx="10"/>
          </p:nvPr>
        </p:nvSpPr>
        <p:spPr/>
        <p:txBody>
          <a:bodyPr/>
          <a:lstStyle/>
          <a:p>
            <a:fld id="{3F9AFA87-1417-4992-ABD9-27C3BC8CC883}" type="datetimeFigureOut">
              <a:rPr lang="en-US" smtClean="0"/>
              <a:t>5/3/2024</a:t>
            </a:fld>
            <a:endParaRPr lang="en-US"/>
          </a:p>
        </p:txBody>
      </p:sp>
      <p:sp>
        <p:nvSpPr>
          <p:cNvPr id="5" name="Footer Placeholder 4">
            <a:extLst>
              <a:ext uri="{FF2B5EF4-FFF2-40B4-BE49-F238E27FC236}">
                <a16:creationId xmlns:a16="http://schemas.microsoft.com/office/drawing/2014/main" id="{BA2AD668-6E19-425C-88F7-AF4220662C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905C53-CF7C-4936-9E35-1BEBD683626E}"/>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7036669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46C78-A717-4E1F-A742-FD5AECA03B4B}"/>
              </a:ext>
            </a:extLst>
          </p:cNvPr>
          <p:cNvSpPr>
            <a:spLocks noGrp="1"/>
          </p:cNvSpPr>
          <p:nvPr>
            <p:ph type="title"/>
          </p:nvPr>
        </p:nvSpPr>
        <p:spPr>
          <a:xfrm>
            <a:off x="1517904" y="1517904"/>
            <a:ext cx="91440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DA1270D-CCAE-4437-A0C0-052D111DFC80}"/>
              </a:ext>
            </a:extLst>
          </p:cNvPr>
          <p:cNvSpPr>
            <a:spLocks noGrp="1"/>
          </p:cNvSpPr>
          <p:nvPr>
            <p:ph type="body" idx="1"/>
          </p:nvPr>
        </p:nvSpPr>
        <p:spPr>
          <a:xfrm>
            <a:off x="1517904" y="4572000"/>
            <a:ext cx="91440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9F006A-7EEE-4DB0-8F92-D34C0D46C38E}"/>
              </a:ext>
            </a:extLst>
          </p:cNvPr>
          <p:cNvSpPr>
            <a:spLocks noGrp="1"/>
          </p:cNvSpPr>
          <p:nvPr>
            <p:ph type="dt" sz="half" idx="10"/>
          </p:nvPr>
        </p:nvSpPr>
        <p:spPr/>
        <p:txBody>
          <a:bodyPr/>
          <a:lstStyle/>
          <a:p>
            <a:fld id="{3F9AFA87-1417-4992-ABD9-27C3BC8CC883}" type="datetimeFigureOut">
              <a:rPr lang="en-US" smtClean="0"/>
              <a:t>5/3/2024</a:t>
            </a:fld>
            <a:endParaRPr lang="en-US"/>
          </a:p>
        </p:txBody>
      </p:sp>
      <p:sp>
        <p:nvSpPr>
          <p:cNvPr id="5" name="Footer Placeholder 4">
            <a:extLst>
              <a:ext uri="{FF2B5EF4-FFF2-40B4-BE49-F238E27FC236}">
                <a16:creationId xmlns:a16="http://schemas.microsoft.com/office/drawing/2014/main" id="{FDA3F2ED-2B0E-44A9-8603-286CA06345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4D801C-6B4E-40B6-9D6E-558192264D2E}"/>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8915368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46AA-9418-4C3E-901B-8E2806122E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997482-2CA6-4707-976E-6FD4B57BFE66}"/>
              </a:ext>
            </a:extLst>
          </p:cNvPr>
          <p:cNvSpPr>
            <a:spLocks noGrp="1"/>
          </p:cNvSpPr>
          <p:nvPr>
            <p:ph sz="half" idx="1"/>
          </p:nvPr>
        </p:nvSpPr>
        <p:spPr>
          <a:xfrm>
            <a:off x="1517904" y="2980944"/>
            <a:ext cx="4334256" cy="3118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B909652-DD12-479C-B639-9452CBA8C019}"/>
              </a:ext>
            </a:extLst>
          </p:cNvPr>
          <p:cNvSpPr>
            <a:spLocks noGrp="1"/>
          </p:cNvSpPr>
          <p:nvPr>
            <p:ph sz="half" idx="2"/>
          </p:nvPr>
        </p:nvSpPr>
        <p:spPr>
          <a:xfrm>
            <a:off x="6336792" y="2980944"/>
            <a:ext cx="4334256" cy="3118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0EC7A6-AFB1-4989-A0B4-B422D5B2C69C}"/>
              </a:ext>
            </a:extLst>
          </p:cNvPr>
          <p:cNvSpPr>
            <a:spLocks noGrp="1"/>
          </p:cNvSpPr>
          <p:nvPr>
            <p:ph type="dt" sz="half" idx="10"/>
          </p:nvPr>
        </p:nvSpPr>
        <p:spPr/>
        <p:txBody>
          <a:bodyPr/>
          <a:lstStyle/>
          <a:p>
            <a:fld id="{3F9AFA87-1417-4992-ABD9-27C3BC8CC883}" type="datetimeFigureOut">
              <a:rPr lang="en-US" smtClean="0"/>
              <a:t>5/3/2024</a:t>
            </a:fld>
            <a:endParaRPr lang="en-US"/>
          </a:p>
        </p:txBody>
      </p:sp>
      <p:sp>
        <p:nvSpPr>
          <p:cNvPr id="6" name="Footer Placeholder 5">
            <a:extLst>
              <a:ext uri="{FF2B5EF4-FFF2-40B4-BE49-F238E27FC236}">
                <a16:creationId xmlns:a16="http://schemas.microsoft.com/office/drawing/2014/main" id="{F8D2117C-B497-4647-A66B-1887750FB5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E8C7AF-5092-416B-B61C-F41D3C573E0C}"/>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6529074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E90CDE0-3FEB-42A0-8BCC-7DADE7D4A621}"/>
              </a:ext>
            </a:extLst>
          </p:cNvPr>
          <p:cNvSpPr>
            <a:spLocks noGrp="1"/>
          </p:cNvSpPr>
          <p:nvPr>
            <p:ph type="body" idx="1"/>
          </p:nvPr>
        </p:nvSpPr>
        <p:spPr>
          <a:xfrm>
            <a:off x="1517905" y="2944368"/>
            <a:ext cx="4334256"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778B8B-E9A3-44BE-85A6-3E316659A9B4}"/>
              </a:ext>
            </a:extLst>
          </p:cNvPr>
          <p:cNvSpPr>
            <a:spLocks noGrp="1"/>
          </p:cNvSpPr>
          <p:nvPr>
            <p:ph sz="half" idx="2"/>
          </p:nvPr>
        </p:nvSpPr>
        <p:spPr>
          <a:xfrm>
            <a:off x="1517904" y="3644987"/>
            <a:ext cx="4334256" cy="2449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BF1BCA-A435-4779-A6FE-15207141F519}"/>
              </a:ext>
            </a:extLst>
          </p:cNvPr>
          <p:cNvSpPr>
            <a:spLocks noGrp="1"/>
          </p:cNvSpPr>
          <p:nvPr>
            <p:ph type="body" sz="quarter" idx="3"/>
          </p:nvPr>
        </p:nvSpPr>
        <p:spPr>
          <a:xfrm>
            <a:off x="6336792" y="2944368"/>
            <a:ext cx="4334256"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9B1923-9749-49E3-88FA-75C326E6719A}"/>
              </a:ext>
            </a:extLst>
          </p:cNvPr>
          <p:cNvSpPr>
            <a:spLocks noGrp="1"/>
          </p:cNvSpPr>
          <p:nvPr>
            <p:ph sz="quarter" idx="4"/>
          </p:nvPr>
        </p:nvSpPr>
        <p:spPr>
          <a:xfrm>
            <a:off x="6336792" y="3644987"/>
            <a:ext cx="4334256" cy="2449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3A70F0-5AFA-4C5A-812B-220C6A38DB6B}"/>
              </a:ext>
            </a:extLst>
          </p:cNvPr>
          <p:cNvSpPr>
            <a:spLocks noGrp="1"/>
          </p:cNvSpPr>
          <p:nvPr>
            <p:ph type="dt" sz="half" idx="10"/>
          </p:nvPr>
        </p:nvSpPr>
        <p:spPr/>
        <p:txBody>
          <a:bodyPr/>
          <a:lstStyle/>
          <a:p>
            <a:fld id="{3F9AFA87-1417-4992-ABD9-27C3BC8CC883}" type="datetimeFigureOut">
              <a:rPr lang="en-US" smtClean="0"/>
              <a:t>5/3/2024</a:t>
            </a:fld>
            <a:endParaRPr lang="en-US"/>
          </a:p>
        </p:txBody>
      </p:sp>
      <p:sp>
        <p:nvSpPr>
          <p:cNvPr id="8" name="Footer Placeholder 7">
            <a:extLst>
              <a:ext uri="{FF2B5EF4-FFF2-40B4-BE49-F238E27FC236}">
                <a16:creationId xmlns:a16="http://schemas.microsoft.com/office/drawing/2014/main" id="{576AF721-83FE-4B57-B910-C395D23FDE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6A5893-52F1-44A1-AE8E-CF094DB41CFA}"/>
              </a:ext>
            </a:extLst>
          </p:cNvPr>
          <p:cNvSpPr>
            <a:spLocks noGrp="1"/>
          </p:cNvSpPr>
          <p:nvPr>
            <p:ph type="sldNum" sz="quarter" idx="12"/>
          </p:nvPr>
        </p:nvSpPr>
        <p:spPr/>
        <p:txBody>
          <a:bodyPr/>
          <a:lstStyle/>
          <a:p>
            <a:fld id="{CB1E4CB7-CB13-4810-BF18-BE31AFC64F93}" type="slidenum">
              <a:rPr lang="en-US" smtClean="0"/>
              <a:t>‹#›</a:t>
            </a:fld>
            <a:endParaRPr lang="en-US"/>
          </a:p>
        </p:txBody>
      </p:sp>
      <p:sp>
        <p:nvSpPr>
          <p:cNvPr id="10" name="Title 9">
            <a:extLst>
              <a:ext uri="{FF2B5EF4-FFF2-40B4-BE49-F238E27FC236}">
                <a16:creationId xmlns:a16="http://schemas.microsoft.com/office/drawing/2014/main" id="{D9D22302-83E3-4E22-93DF-1E5D463B64C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74083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D85A6-A4E6-4160-BE43-8146A98946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A24A80-0792-4B3B-BB5A-8B2BD91095A7}"/>
              </a:ext>
            </a:extLst>
          </p:cNvPr>
          <p:cNvSpPr>
            <a:spLocks noGrp="1"/>
          </p:cNvSpPr>
          <p:nvPr>
            <p:ph type="dt" sz="half" idx="10"/>
          </p:nvPr>
        </p:nvSpPr>
        <p:spPr/>
        <p:txBody>
          <a:bodyPr/>
          <a:lstStyle/>
          <a:p>
            <a:fld id="{3F9AFA87-1417-4992-ABD9-27C3BC8CC883}" type="datetimeFigureOut">
              <a:rPr lang="en-US" smtClean="0"/>
              <a:t>5/3/2024</a:t>
            </a:fld>
            <a:endParaRPr lang="en-US"/>
          </a:p>
        </p:txBody>
      </p:sp>
      <p:sp>
        <p:nvSpPr>
          <p:cNvPr id="4" name="Footer Placeholder 3">
            <a:extLst>
              <a:ext uri="{FF2B5EF4-FFF2-40B4-BE49-F238E27FC236}">
                <a16:creationId xmlns:a16="http://schemas.microsoft.com/office/drawing/2014/main" id="{4526116E-7A6D-485F-9FA2-25F94D4F40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09ADCC-C5F2-4D90-B153-93DF55858291}"/>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8147438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862271-51F6-4122-9709-D279042F8846}"/>
              </a:ext>
            </a:extLst>
          </p:cNvPr>
          <p:cNvSpPr>
            <a:spLocks noGrp="1"/>
          </p:cNvSpPr>
          <p:nvPr>
            <p:ph type="dt" sz="half" idx="10"/>
          </p:nvPr>
        </p:nvSpPr>
        <p:spPr/>
        <p:txBody>
          <a:bodyPr/>
          <a:lstStyle/>
          <a:p>
            <a:fld id="{3F9AFA87-1417-4992-ABD9-27C3BC8CC883}" type="datetimeFigureOut">
              <a:rPr lang="en-US" smtClean="0"/>
              <a:t>5/3/2024</a:t>
            </a:fld>
            <a:endParaRPr lang="en-US"/>
          </a:p>
        </p:txBody>
      </p:sp>
      <p:sp>
        <p:nvSpPr>
          <p:cNvPr id="3" name="Footer Placeholder 2">
            <a:extLst>
              <a:ext uri="{FF2B5EF4-FFF2-40B4-BE49-F238E27FC236}">
                <a16:creationId xmlns:a16="http://schemas.microsoft.com/office/drawing/2014/main" id="{452CFE08-03FE-487B-8963-9FAD3049CF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935A50-18AE-4CB1-BB10-1CBDD8A7C2C4}"/>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7389247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1F683-796D-458C-9B32-A385D604DBFC}"/>
              </a:ext>
            </a:extLst>
          </p:cNvPr>
          <p:cNvSpPr>
            <a:spLocks noGrp="1"/>
          </p:cNvSpPr>
          <p:nvPr>
            <p:ph type="title"/>
          </p:nvPr>
        </p:nvSpPr>
        <p:spPr>
          <a:xfrm>
            <a:off x="1517904" y="1517904"/>
            <a:ext cx="3145536" cy="1792224"/>
          </a:xfrm>
        </p:spPr>
        <p:txBody>
          <a:bodyPr anchor="b">
            <a:normAutofit/>
          </a:bodyPr>
          <a:lstStyle>
            <a:lvl1pPr>
              <a:lnSpc>
                <a:spcPct val="100000"/>
              </a:lnSpc>
              <a:defRPr sz="3600"/>
            </a:lvl1pPr>
          </a:lstStyle>
          <a:p>
            <a:r>
              <a:rPr lang="en-US"/>
              <a:t>Click to edit Master title style</a:t>
            </a:r>
          </a:p>
        </p:txBody>
      </p:sp>
      <p:sp>
        <p:nvSpPr>
          <p:cNvPr id="3" name="Content Placeholder 2">
            <a:extLst>
              <a:ext uri="{FF2B5EF4-FFF2-40B4-BE49-F238E27FC236}">
                <a16:creationId xmlns:a16="http://schemas.microsoft.com/office/drawing/2014/main" id="{8FB1F0BD-641B-4148-BCB3-2704218C80B8}"/>
              </a:ext>
            </a:extLst>
          </p:cNvPr>
          <p:cNvSpPr>
            <a:spLocks noGrp="1"/>
          </p:cNvSpPr>
          <p:nvPr>
            <p:ph idx="1"/>
          </p:nvPr>
        </p:nvSpPr>
        <p:spPr>
          <a:xfrm>
            <a:off x="5330952" y="1517904"/>
            <a:ext cx="5330952" cy="458114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B28C843-B846-4456-9720-71B7D4FF4062}"/>
              </a:ext>
            </a:extLst>
          </p:cNvPr>
          <p:cNvSpPr>
            <a:spLocks noGrp="1"/>
          </p:cNvSpPr>
          <p:nvPr>
            <p:ph type="body" sz="half" idx="2"/>
          </p:nvPr>
        </p:nvSpPr>
        <p:spPr>
          <a:xfrm>
            <a:off x="1517904" y="3483864"/>
            <a:ext cx="3145536" cy="261518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3A3A03-31BD-4E7E-879A-A1C71849703C}"/>
              </a:ext>
            </a:extLst>
          </p:cNvPr>
          <p:cNvSpPr>
            <a:spLocks noGrp="1"/>
          </p:cNvSpPr>
          <p:nvPr>
            <p:ph type="dt" sz="half" idx="10"/>
          </p:nvPr>
        </p:nvSpPr>
        <p:spPr/>
        <p:txBody>
          <a:bodyPr/>
          <a:lstStyle/>
          <a:p>
            <a:fld id="{3F9AFA87-1417-4992-ABD9-27C3BC8CC883}" type="datetimeFigureOut">
              <a:rPr lang="en-US" smtClean="0"/>
              <a:t>5/3/2024</a:t>
            </a:fld>
            <a:endParaRPr lang="en-US"/>
          </a:p>
        </p:txBody>
      </p:sp>
      <p:sp>
        <p:nvSpPr>
          <p:cNvPr id="6" name="Footer Placeholder 5">
            <a:extLst>
              <a:ext uri="{FF2B5EF4-FFF2-40B4-BE49-F238E27FC236}">
                <a16:creationId xmlns:a16="http://schemas.microsoft.com/office/drawing/2014/main" id="{4EA39078-7D38-4851-A363-B6BC179A50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1FF25E-A25D-47AA-94EB-580A74F01F1F}"/>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619574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C590C-112F-E9B3-D3E6-CD81F9816A2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8CE6184-54A9-8E4D-33A2-382B353155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847BF41-E7F8-01BF-F974-55D676409DF9}"/>
              </a:ext>
            </a:extLst>
          </p:cNvPr>
          <p:cNvSpPr>
            <a:spLocks noGrp="1"/>
          </p:cNvSpPr>
          <p:nvPr>
            <p:ph type="dt" sz="half" idx="10"/>
          </p:nvPr>
        </p:nvSpPr>
        <p:spPr/>
        <p:txBody>
          <a:bodyPr/>
          <a:lstStyle/>
          <a:p>
            <a:fld id="{1798EE31-3F72-43C7-98FF-DE2F14650F08}" type="datetimeFigureOut">
              <a:rPr lang="en-GB" smtClean="0"/>
              <a:t>03/05/2024</a:t>
            </a:fld>
            <a:endParaRPr lang="en-GB"/>
          </a:p>
        </p:txBody>
      </p:sp>
      <p:sp>
        <p:nvSpPr>
          <p:cNvPr id="5" name="Footer Placeholder 4">
            <a:extLst>
              <a:ext uri="{FF2B5EF4-FFF2-40B4-BE49-F238E27FC236}">
                <a16:creationId xmlns:a16="http://schemas.microsoft.com/office/drawing/2014/main" id="{2121C8F9-EEDC-71A2-E813-098928DCCDD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AFE6BB1-9AF5-9F75-3F72-45E068ACE9EE}"/>
              </a:ext>
            </a:extLst>
          </p:cNvPr>
          <p:cNvSpPr>
            <a:spLocks noGrp="1"/>
          </p:cNvSpPr>
          <p:nvPr>
            <p:ph type="sldNum" sz="quarter" idx="12"/>
          </p:nvPr>
        </p:nvSpPr>
        <p:spPr/>
        <p:txBody>
          <a:bodyPr/>
          <a:lstStyle/>
          <a:p>
            <a:fld id="{8F5C03E0-9111-4192-BA81-00A0AF4FF226}" type="slidenum">
              <a:rPr lang="en-GB" smtClean="0"/>
              <a:t>‹#›</a:t>
            </a:fld>
            <a:endParaRPr lang="en-GB"/>
          </a:p>
        </p:txBody>
      </p:sp>
    </p:spTree>
    <p:extLst>
      <p:ext uri="{BB962C8B-B14F-4D97-AF65-F5344CB8AC3E}">
        <p14:creationId xmlns:p14="http://schemas.microsoft.com/office/powerpoint/2010/main" val="36404488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E83B4-9B31-4F73-9767-163636522F3A}"/>
              </a:ext>
            </a:extLst>
          </p:cNvPr>
          <p:cNvSpPr>
            <a:spLocks noGrp="1"/>
          </p:cNvSpPr>
          <p:nvPr>
            <p:ph type="title"/>
          </p:nvPr>
        </p:nvSpPr>
        <p:spPr>
          <a:xfrm>
            <a:off x="1517904" y="1517904"/>
            <a:ext cx="3145536" cy="1792224"/>
          </a:xfrm>
        </p:spPr>
        <p:txBody>
          <a:bodyPr anchor="b">
            <a:normAutofit/>
          </a:bodyPr>
          <a:lstStyle>
            <a:lvl1pPr>
              <a:lnSpc>
                <a:spcPct val="100000"/>
              </a:lnSpc>
              <a:defRPr sz="3600"/>
            </a:lvl1pPr>
          </a:lstStyle>
          <a:p>
            <a:r>
              <a:rPr lang="en-US"/>
              <a:t>Click to edit Master title style</a:t>
            </a:r>
          </a:p>
        </p:txBody>
      </p:sp>
      <p:sp>
        <p:nvSpPr>
          <p:cNvPr id="3" name="Picture Placeholder 2">
            <a:extLst>
              <a:ext uri="{FF2B5EF4-FFF2-40B4-BE49-F238E27FC236}">
                <a16:creationId xmlns:a16="http://schemas.microsoft.com/office/drawing/2014/main" id="{BC7CFC30-8163-47A0-A97F-3F2C3A3BE73A}"/>
              </a:ext>
            </a:extLst>
          </p:cNvPr>
          <p:cNvSpPr>
            <a:spLocks noGrp="1"/>
          </p:cNvSpPr>
          <p:nvPr>
            <p:ph type="pic" idx="1"/>
          </p:nvPr>
        </p:nvSpPr>
        <p:spPr>
          <a:xfrm>
            <a:off x="5349240" y="764032"/>
            <a:ext cx="6089904" cy="5330952"/>
          </a:xfrm>
          <a:solidFill>
            <a:schemeClr val="bg1">
              <a:lumMod val="9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AF1B390-0C23-466E-987C-26420A5F098D}"/>
              </a:ext>
            </a:extLst>
          </p:cNvPr>
          <p:cNvSpPr>
            <a:spLocks noGrp="1"/>
          </p:cNvSpPr>
          <p:nvPr>
            <p:ph type="body" sz="half" idx="2"/>
          </p:nvPr>
        </p:nvSpPr>
        <p:spPr>
          <a:xfrm>
            <a:off x="1517904" y="3483864"/>
            <a:ext cx="3145536" cy="261518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C9CA7C-B9D0-4A72-8061-1E02AA15FE86}"/>
              </a:ext>
            </a:extLst>
          </p:cNvPr>
          <p:cNvSpPr>
            <a:spLocks noGrp="1"/>
          </p:cNvSpPr>
          <p:nvPr>
            <p:ph type="dt" sz="half" idx="10"/>
          </p:nvPr>
        </p:nvSpPr>
        <p:spPr/>
        <p:txBody>
          <a:bodyPr/>
          <a:lstStyle/>
          <a:p>
            <a:fld id="{3F9AFA87-1417-4992-ABD9-27C3BC8CC883}" type="datetimeFigureOut">
              <a:rPr lang="en-US" smtClean="0"/>
              <a:t>5/3/2024</a:t>
            </a:fld>
            <a:endParaRPr lang="en-US"/>
          </a:p>
        </p:txBody>
      </p:sp>
      <p:sp>
        <p:nvSpPr>
          <p:cNvPr id="6" name="Footer Placeholder 5">
            <a:extLst>
              <a:ext uri="{FF2B5EF4-FFF2-40B4-BE49-F238E27FC236}">
                <a16:creationId xmlns:a16="http://schemas.microsoft.com/office/drawing/2014/main" id="{C53EFC84-C9FE-4BFA-9B4E-4516A13625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01A469-3EFC-4F94-8482-378582E1C14F}"/>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961068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F9454-6F74-46A8-B299-4AF451BFB92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F55CA9-A0BD-4609-9307-BAF987B262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5E4293-851E-4FA2-BFF2-B646A42369DE}"/>
              </a:ext>
            </a:extLst>
          </p:cNvPr>
          <p:cNvSpPr>
            <a:spLocks noGrp="1"/>
          </p:cNvSpPr>
          <p:nvPr>
            <p:ph type="dt" sz="half" idx="10"/>
          </p:nvPr>
        </p:nvSpPr>
        <p:spPr/>
        <p:txBody>
          <a:bodyPr/>
          <a:lstStyle/>
          <a:p>
            <a:fld id="{3F9AFA87-1417-4992-ABD9-27C3BC8CC883}" type="datetimeFigureOut">
              <a:rPr lang="en-US" smtClean="0"/>
              <a:t>5/3/2024</a:t>
            </a:fld>
            <a:endParaRPr lang="en-US"/>
          </a:p>
        </p:txBody>
      </p:sp>
      <p:sp>
        <p:nvSpPr>
          <p:cNvPr id="5" name="Footer Placeholder 4">
            <a:extLst>
              <a:ext uri="{FF2B5EF4-FFF2-40B4-BE49-F238E27FC236}">
                <a16:creationId xmlns:a16="http://schemas.microsoft.com/office/drawing/2014/main" id="{59A907F5-F26D-4A91-8D70-AB54F8B43D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ACBD8-D942-449E-A2B8-358CD1365C0A}"/>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1362712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A50897-0C2E-420B-9A38-A8D5C1D72786}"/>
              </a:ext>
            </a:extLst>
          </p:cNvPr>
          <p:cNvSpPr>
            <a:spLocks noGrp="1"/>
          </p:cNvSpPr>
          <p:nvPr>
            <p:ph type="title" orient="vert"/>
          </p:nvPr>
        </p:nvSpPr>
        <p:spPr>
          <a:xfrm>
            <a:off x="8450317" y="1517904"/>
            <a:ext cx="2220731" cy="454678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EDB2173-32A5-4677-A08F-DAB8FD430D1A}"/>
              </a:ext>
            </a:extLst>
          </p:cNvPr>
          <p:cNvSpPr>
            <a:spLocks noGrp="1"/>
          </p:cNvSpPr>
          <p:nvPr>
            <p:ph type="body" orient="vert" idx="1"/>
          </p:nvPr>
        </p:nvSpPr>
        <p:spPr>
          <a:xfrm>
            <a:off x="1517904" y="1517904"/>
            <a:ext cx="6562553" cy="454678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DB124D-B801-4A6A-9DAF-EBC1B98FE4F7}"/>
              </a:ext>
            </a:extLst>
          </p:cNvPr>
          <p:cNvSpPr>
            <a:spLocks noGrp="1"/>
          </p:cNvSpPr>
          <p:nvPr>
            <p:ph type="dt" sz="half" idx="10"/>
          </p:nvPr>
        </p:nvSpPr>
        <p:spPr/>
        <p:txBody>
          <a:bodyPr/>
          <a:lstStyle/>
          <a:p>
            <a:fld id="{3F9AFA87-1417-4992-ABD9-27C3BC8CC883}" type="datetimeFigureOut">
              <a:rPr lang="en-US" smtClean="0"/>
              <a:t>5/3/2024</a:t>
            </a:fld>
            <a:endParaRPr lang="en-US"/>
          </a:p>
        </p:txBody>
      </p:sp>
      <p:sp>
        <p:nvSpPr>
          <p:cNvPr id="5" name="Footer Placeholder 4">
            <a:extLst>
              <a:ext uri="{FF2B5EF4-FFF2-40B4-BE49-F238E27FC236}">
                <a16:creationId xmlns:a16="http://schemas.microsoft.com/office/drawing/2014/main" id="{A8DAF8DF-2544-45A5-B62B-BB7948FCC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AC232D-131E-4BE6-8E2E-BAF5A30846D6}"/>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0803230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2AA8894-E4A6-4D5B-AD62-2B1B98453828}" type="datetimeFigureOut">
              <a:rPr lang="en-GB" smtClean="0"/>
              <a:t>03/05/2024</a:t>
            </a:fld>
            <a:endParaRPr lang="en-GB"/>
          </a:p>
        </p:txBody>
      </p:sp>
      <p:sp>
        <p:nvSpPr>
          <p:cNvPr id="5" name="Footer Placeholder 4"/>
          <p:cNvSpPr>
            <a:spLocks noGrp="1"/>
          </p:cNvSpPr>
          <p:nvPr>
            <p:ph type="ftr" sz="quarter" idx="11"/>
          </p:nvPr>
        </p:nvSpPr>
        <p:spPr>
          <a:xfrm>
            <a:off x="5332412" y="5883275"/>
            <a:ext cx="4324044" cy="365125"/>
          </a:xfrm>
        </p:spPr>
        <p:txBody>
          <a:bodyPr/>
          <a:lstStyle/>
          <a:p>
            <a:endParaRPr lang="en-GB"/>
          </a:p>
        </p:txBody>
      </p:sp>
      <p:sp>
        <p:nvSpPr>
          <p:cNvPr id="6" name="Slide Number Placeholder 5"/>
          <p:cNvSpPr>
            <a:spLocks noGrp="1"/>
          </p:cNvSpPr>
          <p:nvPr>
            <p:ph type="sldNum" sz="quarter" idx="12"/>
          </p:nvPr>
        </p:nvSpPr>
        <p:spPr/>
        <p:txBody>
          <a:bodyPr/>
          <a:lstStyle/>
          <a:p>
            <a:fld id="{DAD69A7A-E2A2-44C4-8AD2-B50806720F05}" type="slidenum">
              <a:rPr lang="en-GB" smtClean="0"/>
              <a:t>‹#›</a:t>
            </a:fld>
            <a:endParaRPr lang="en-GB"/>
          </a:p>
        </p:txBody>
      </p:sp>
    </p:spTree>
    <p:extLst>
      <p:ext uri="{BB962C8B-B14F-4D97-AF65-F5344CB8AC3E}">
        <p14:creationId xmlns:p14="http://schemas.microsoft.com/office/powerpoint/2010/main" val="33555157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AA8894-E4A6-4D5B-AD62-2B1B98453828}" type="datetimeFigureOut">
              <a:rPr lang="en-GB" smtClean="0"/>
              <a:t>03/05/2024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10951856" y="5867131"/>
            <a:ext cx="551167" cy="365125"/>
          </a:xfrm>
        </p:spPr>
        <p:txBody>
          <a:bodyPr/>
          <a:lstStyle/>
          <a:p>
            <a:fld id="{DAD69A7A-E2A2-44C4-8AD2-B50806720F05}" type="slidenum">
              <a:rPr lang="en-GB" smtClean="0"/>
              <a:t>‹#›</a:t>
            </a:fld>
            <a:endParaRPr lang="en-GB"/>
          </a:p>
        </p:txBody>
      </p:sp>
    </p:spTree>
    <p:extLst>
      <p:ext uri="{BB962C8B-B14F-4D97-AF65-F5344CB8AC3E}">
        <p14:creationId xmlns:p14="http://schemas.microsoft.com/office/powerpoint/2010/main" val="20014643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AA8894-E4A6-4D5B-AD62-2B1B98453828}" type="datetimeFigureOut">
              <a:rPr lang="en-GB" smtClean="0"/>
              <a:t>03/05/2024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AD69A7A-E2A2-44C4-8AD2-B50806720F05}" type="slidenum">
              <a:rPr lang="en-GB" smtClean="0"/>
              <a:t>‹#›</a:t>
            </a:fld>
            <a:endParaRPr lang="en-GB"/>
          </a:p>
        </p:txBody>
      </p:sp>
    </p:spTree>
    <p:extLst>
      <p:ext uri="{BB962C8B-B14F-4D97-AF65-F5344CB8AC3E}">
        <p14:creationId xmlns:p14="http://schemas.microsoft.com/office/powerpoint/2010/main" val="723949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2AA8894-E4A6-4D5B-AD62-2B1B98453828}" type="datetimeFigureOut">
              <a:rPr lang="en-GB" smtClean="0"/>
              <a:t>03/05/2024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AD69A7A-E2A2-44C4-8AD2-B50806720F05}" type="slidenum">
              <a:rPr lang="en-GB" smtClean="0"/>
              <a:t>‹#›</a:t>
            </a:fld>
            <a:endParaRPr lang="en-GB"/>
          </a:p>
        </p:txBody>
      </p:sp>
    </p:spTree>
    <p:extLst>
      <p:ext uri="{BB962C8B-B14F-4D97-AF65-F5344CB8AC3E}">
        <p14:creationId xmlns:p14="http://schemas.microsoft.com/office/powerpoint/2010/main" val="4449196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2AA8894-E4A6-4D5B-AD62-2B1B98453828}" type="datetimeFigureOut">
              <a:rPr lang="en-GB" smtClean="0"/>
              <a:t>03/05/2024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AD69A7A-E2A2-44C4-8AD2-B50806720F05}" type="slidenum">
              <a:rPr lang="en-GB" smtClean="0"/>
              <a:t>‹#›</a:t>
            </a:fld>
            <a:endParaRPr lang="en-GB"/>
          </a:p>
        </p:txBody>
      </p:sp>
    </p:spTree>
    <p:extLst>
      <p:ext uri="{BB962C8B-B14F-4D97-AF65-F5344CB8AC3E}">
        <p14:creationId xmlns:p14="http://schemas.microsoft.com/office/powerpoint/2010/main" val="1923037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2AA8894-E4A6-4D5B-AD62-2B1B98453828}" type="datetimeFigureOut">
              <a:rPr lang="en-GB" smtClean="0"/>
              <a:t>03/05/2024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AD69A7A-E2A2-44C4-8AD2-B50806720F05}" type="slidenum">
              <a:rPr lang="en-GB" smtClean="0"/>
              <a:t>‹#›</a:t>
            </a:fld>
            <a:endParaRPr lang="en-GB"/>
          </a:p>
        </p:txBody>
      </p:sp>
    </p:spTree>
    <p:extLst>
      <p:ext uri="{BB962C8B-B14F-4D97-AF65-F5344CB8AC3E}">
        <p14:creationId xmlns:p14="http://schemas.microsoft.com/office/powerpoint/2010/main" val="79648767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AA8894-E4A6-4D5B-AD62-2B1B98453828}" type="datetimeFigureOut">
              <a:rPr lang="en-GB" smtClean="0"/>
              <a:t>03/05/2024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AD69A7A-E2A2-44C4-8AD2-B50806720F05}" type="slidenum">
              <a:rPr lang="en-GB" smtClean="0"/>
              <a:t>‹#›</a:t>
            </a:fld>
            <a:endParaRPr lang="en-GB"/>
          </a:p>
        </p:txBody>
      </p:sp>
    </p:spTree>
    <p:extLst>
      <p:ext uri="{BB962C8B-B14F-4D97-AF65-F5344CB8AC3E}">
        <p14:creationId xmlns:p14="http://schemas.microsoft.com/office/powerpoint/2010/main" val="942872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28751-DDCC-EB65-8275-D9AD9B6DAB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804602DE-A7B1-05ED-8422-024DE03467E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045B51-40A8-5381-2603-D7997F5C1DFE}"/>
              </a:ext>
            </a:extLst>
          </p:cNvPr>
          <p:cNvSpPr>
            <a:spLocks noGrp="1"/>
          </p:cNvSpPr>
          <p:nvPr>
            <p:ph type="dt" sz="half" idx="10"/>
          </p:nvPr>
        </p:nvSpPr>
        <p:spPr/>
        <p:txBody>
          <a:bodyPr/>
          <a:lstStyle/>
          <a:p>
            <a:fld id="{1798EE31-3F72-43C7-98FF-DE2F14650F08}" type="datetimeFigureOut">
              <a:rPr lang="en-GB" smtClean="0"/>
              <a:t>03/05/2024</a:t>
            </a:fld>
            <a:endParaRPr lang="en-GB"/>
          </a:p>
        </p:txBody>
      </p:sp>
      <p:sp>
        <p:nvSpPr>
          <p:cNvPr id="5" name="Footer Placeholder 4">
            <a:extLst>
              <a:ext uri="{FF2B5EF4-FFF2-40B4-BE49-F238E27FC236}">
                <a16:creationId xmlns:a16="http://schemas.microsoft.com/office/drawing/2014/main" id="{28916E89-3C62-EC74-4280-4028A9B5895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6626AF0-7782-28FA-D887-0296A54FD298}"/>
              </a:ext>
            </a:extLst>
          </p:cNvPr>
          <p:cNvSpPr>
            <a:spLocks noGrp="1"/>
          </p:cNvSpPr>
          <p:nvPr>
            <p:ph type="sldNum" sz="quarter" idx="12"/>
          </p:nvPr>
        </p:nvSpPr>
        <p:spPr/>
        <p:txBody>
          <a:bodyPr/>
          <a:lstStyle/>
          <a:p>
            <a:fld id="{8F5C03E0-9111-4192-BA81-00A0AF4FF226}" type="slidenum">
              <a:rPr lang="en-GB" smtClean="0"/>
              <a:t>‹#›</a:t>
            </a:fld>
            <a:endParaRPr lang="en-GB"/>
          </a:p>
        </p:txBody>
      </p:sp>
    </p:spTree>
    <p:extLst>
      <p:ext uri="{BB962C8B-B14F-4D97-AF65-F5344CB8AC3E}">
        <p14:creationId xmlns:p14="http://schemas.microsoft.com/office/powerpoint/2010/main" val="21774541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AA8894-E4A6-4D5B-AD62-2B1B98453828}" type="datetimeFigureOut">
              <a:rPr lang="en-GB" smtClean="0"/>
              <a:t>03/05/2024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AD69A7A-E2A2-44C4-8AD2-B50806720F05}" type="slidenum">
              <a:rPr lang="en-GB" smtClean="0"/>
              <a:t>‹#›</a:t>
            </a:fld>
            <a:endParaRPr lang="en-GB"/>
          </a:p>
        </p:txBody>
      </p:sp>
    </p:spTree>
    <p:extLst>
      <p:ext uri="{BB962C8B-B14F-4D97-AF65-F5344CB8AC3E}">
        <p14:creationId xmlns:p14="http://schemas.microsoft.com/office/powerpoint/2010/main" val="12754340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AA8894-E4A6-4D5B-AD62-2B1B98453828}" type="datetimeFigureOut">
              <a:rPr lang="en-GB" smtClean="0"/>
              <a:t>03/05/2024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AD69A7A-E2A2-44C4-8AD2-B50806720F05}" type="slidenum">
              <a:rPr lang="en-GB" smtClean="0"/>
              <a:t>‹#›</a:t>
            </a:fld>
            <a:endParaRPr lang="en-GB"/>
          </a:p>
        </p:txBody>
      </p:sp>
    </p:spTree>
    <p:extLst>
      <p:ext uri="{BB962C8B-B14F-4D97-AF65-F5344CB8AC3E}">
        <p14:creationId xmlns:p14="http://schemas.microsoft.com/office/powerpoint/2010/main" val="31943604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AA8894-E4A6-4D5B-AD62-2B1B98453828}" type="datetimeFigureOut">
              <a:rPr lang="en-GB" smtClean="0"/>
              <a:t>03/05/2024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AD69A7A-E2A2-44C4-8AD2-B50806720F05}" type="slidenum">
              <a:rPr lang="en-GB" smtClean="0"/>
              <a:t>‹#›</a:t>
            </a:fld>
            <a:endParaRPr lang="en-GB"/>
          </a:p>
        </p:txBody>
      </p:sp>
    </p:spTree>
    <p:extLst>
      <p:ext uri="{BB962C8B-B14F-4D97-AF65-F5344CB8AC3E}">
        <p14:creationId xmlns:p14="http://schemas.microsoft.com/office/powerpoint/2010/main" val="26673165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AA8894-E4A6-4D5B-AD62-2B1B98453828}" type="datetimeFigureOut">
              <a:rPr lang="en-GB" smtClean="0"/>
              <a:t>03/05/2024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AD69A7A-E2A2-44C4-8AD2-B50806720F05}" type="slidenum">
              <a:rPr lang="en-GB" smtClean="0"/>
              <a:t>‹#›</a:t>
            </a:fld>
            <a:endParaRPr lang="en-GB"/>
          </a:p>
        </p:txBody>
      </p:sp>
    </p:spTree>
    <p:extLst>
      <p:ext uri="{BB962C8B-B14F-4D97-AF65-F5344CB8AC3E}">
        <p14:creationId xmlns:p14="http://schemas.microsoft.com/office/powerpoint/2010/main" val="28623946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AA8894-E4A6-4D5B-AD62-2B1B98453828}" type="datetimeFigureOut">
              <a:rPr lang="en-GB" smtClean="0"/>
              <a:t>03/05/2024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AD69A7A-E2A2-44C4-8AD2-B50806720F05}" type="slidenum">
              <a:rPr lang="en-GB" smtClean="0"/>
              <a:t>‹#›</a:t>
            </a:fld>
            <a:endParaRPr lang="en-GB"/>
          </a:p>
        </p:txBody>
      </p:sp>
    </p:spTree>
    <p:extLst>
      <p:ext uri="{BB962C8B-B14F-4D97-AF65-F5344CB8AC3E}">
        <p14:creationId xmlns:p14="http://schemas.microsoft.com/office/powerpoint/2010/main" val="33236246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AA8894-E4A6-4D5B-AD62-2B1B98453828}" type="datetimeFigureOut">
              <a:rPr lang="en-GB" smtClean="0"/>
              <a:t>03/05/2024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AD69A7A-E2A2-44C4-8AD2-B50806720F05}" type="slidenum">
              <a:rPr lang="en-GB" smtClean="0"/>
              <a:t>‹#›</a:t>
            </a:fld>
            <a:endParaRPr lang="en-GB"/>
          </a:p>
        </p:txBody>
      </p:sp>
    </p:spTree>
    <p:extLst>
      <p:ext uri="{BB962C8B-B14F-4D97-AF65-F5344CB8AC3E}">
        <p14:creationId xmlns:p14="http://schemas.microsoft.com/office/powerpoint/2010/main" val="31142966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AA8894-E4A6-4D5B-AD62-2B1B98453828}" type="datetimeFigureOut">
              <a:rPr lang="en-GB" smtClean="0"/>
              <a:t>03/05/2024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AD69A7A-E2A2-44C4-8AD2-B50806720F05}" type="slidenum">
              <a:rPr lang="en-GB" smtClean="0"/>
              <a:t>‹#›</a:t>
            </a:fld>
            <a:endParaRPr lang="en-GB"/>
          </a:p>
        </p:txBody>
      </p:sp>
    </p:spTree>
    <p:extLst>
      <p:ext uri="{BB962C8B-B14F-4D97-AF65-F5344CB8AC3E}">
        <p14:creationId xmlns:p14="http://schemas.microsoft.com/office/powerpoint/2010/main" val="13544254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AA8894-E4A6-4D5B-AD62-2B1B98453828}" type="datetimeFigureOut">
              <a:rPr lang="en-GB" smtClean="0"/>
              <a:t>03/05/2024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AD69A7A-E2A2-44C4-8AD2-B50806720F05}" type="slidenum">
              <a:rPr lang="en-GB" smtClean="0"/>
              <a:t>‹#›</a:t>
            </a:fld>
            <a:endParaRPr lang="en-GB"/>
          </a:p>
        </p:txBody>
      </p:sp>
    </p:spTree>
    <p:extLst>
      <p:ext uri="{BB962C8B-B14F-4D97-AF65-F5344CB8AC3E}">
        <p14:creationId xmlns:p14="http://schemas.microsoft.com/office/powerpoint/2010/main" val="73440865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AA8894-E4A6-4D5B-AD62-2B1B98453828}" type="datetimeFigureOut">
              <a:rPr lang="en-GB" smtClean="0"/>
              <a:t>03/05/2024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AD69A7A-E2A2-44C4-8AD2-B50806720F05}" type="slidenum">
              <a:rPr lang="en-GB" smtClean="0"/>
              <a:t>‹#›</a:t>
            </a:fld>
            <a:endParaRPr lang="en-GB"/>
          </a:p>
        </p:txBody>
      </p:sp>
    </p:spTree>
    <p:extLst>
      <p:ext uri="{BB962C8B-B14F-4D97-AF65-F5344CB8AC3E}">
        <p14:creationId xmlns:p14="http://schemas.microsoft.com/office/powerpoint/2010/main" val="30940428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AA8894-E4A6-4D5B-AD62-2B1B98453828}" type="datetimeFigureOut">
              <a:rPr lang="en-GB" smtClean="0"/>
              <a:t>03/05/2024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AD69A7A-E2A2-44C4-8AD2-B50806720F05}" type="slidenum">
              <a:rPr lang="en-GB" smtClean="0"/>
              <a:t>‹#›</a:t>
            </a:fld>
            <a:endParaRPr lang="en-GB"/>
          </a:p>
        </p:txBody>
      </p:sp>
    </p:spTree>
    <p:extLst>
      <p:ext uri="{BB962C8B-B14F-4D97-AF65-F5344CB8AC3E}">
        <p14:creationId xmlns:p14="http://schemas.microsoft.com/office/powerpoint/2010/main" val="1396772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4A3B1-0E3D-86A0-72BF-6FDDCD4B4B7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4AEA4D3-78EA-0D08-CD10-28F180E315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EB897BB-B99F-D4D9-9779-A83B0B9726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5320744-B22F-BBA8-AC0E-1B3B0DA89D0C}"/>
              </a:ext>
            </a:extLst>
          </p:cNvPr>
          <p:cNvSpPr>
            <a:spLocks noGrp="1"/>
          </p:cNvSpPr>
          <p:nvPr>
            <p:ph type="dt" sz="half" idx="10"/>
          </p:nvPr>
        </p:nvSpPr>
        <p:spPr/>
        <p:txBody>
          <a:bodyPr/>
          <a:lstStyle/>
          <a:p>
            <a:fld id="{1798EE31-3F72-43C7-98FF-DE2F14650F08}" type="datetimeFigureOut">
              <a:rPr lang="en-GB" smtClean="0"/>
              <a:t>03/05/2024</a:t>
            </a:fld>
            <a:endParaRPr lang="en-GB"/>
          </a:p>
        </p:txBody>
      </p:sp>
      <p:sp>
        <p:nvSpPr>
          <p:cNvPr id="6" name="Footer Placeholder 5">
            <a:extLst>
              <a:ext uri="{FF2B5EF4-FFF2-40B4-BE49-F238E27FC236}">
                <a16:creationId xmlns:a16="http://schemas.microsoft.com/office/drawing/2014/main" id="{A62AC026-328A-A487-8B5A-B8BA1DCBB45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CB35717-2BED-364B-23F7-2CE0614D18DC}"/>
              </a:ext>
            </a:extLst>
          </p:cNvPr>
          <p:cNvSpPr>
            <a:spLocks noGrp="1"/>
          </p:cNvSpPr>
          <p:nvPr>
            <p:ph type="sldNum" sz="quarter" idx="12"/>
          </p:nvPr>
        </p:nvSpPr>
        <p:spPr/>
        <p:txBody>
          <a:bodyPr/>
          <a:lstStyle/>
          <a:p>
            <a:fld id="{8F5C03E0-9111-4192-BA81-00A0AF4FF226}" type="slidenum">
              <a:rPr lang="en-GB" smtClean="0"/>
              <a:t>‹#›</a:t>
            </a:fld>
            <a:endParaRPr lang="en-GB"/>
          </a:p>
        </p:txBody>
      </p:sp>
    </p:spTree>
    <p:extLst>
      <p:ext uri="{BB962C8B-B14F-4D97-AF65-F5344CB8AC3E}">
        <p14:creationId xmlns:p14="http://schemas.microsoft.com/office/powerpoint/2010/main" val="192031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rtlCol="0" anchor="b">
            <a:normAutofit/>
          </a:bodyPr>
          <a:lstStyle>
            <a:lvl1pPr>
              <a:defRPr sz="3600">
                <a:solidFill>
                  <a:schemeClr val="accent1"/>
                </a:solidFill>
              </a:defRPr>
            </a:lvl1pPr>
          </a:lstStyle>
          <a:p>
            <a:pPr rtl="0"/>
            <a:r>
              <a:rPr lang="en-US" noProof="0"/>
              <a:t>Click to edit Master title style</a:t>
            </a:r>
            <a:endParaRPr lang="en-GB" noProof="0"/>
          </a:p>
        </p:txBody>
      </p:sp>
      <p:sp>
        <p:nvSpPr>
          <p:cNvPr id="3" name="Subtitle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n-US" noProof="0"/>
              <a:t>Click to edit Master subtitle style</a:t>
            </a:r>
            <a:endParaRPr lang="en-GB" noProof="0"/>
          </a:p>
        </p:txBody>
      </p:sp>
      <p:sp>
        <p:nvSpPr>
          <p:cNvPr id="4" name="Date Placeholder 3"/>
          <p:cNvSpPr>
            <a:spLocks noGrp="1"/>
          </p:cNvSpPr>
          <p:nvPr>
            <p:ph type="dt" sz="half" idx="10"/>
          </p:nvPr>
        </p:nvSpPr>
        <p:spPr>
          <a:xfrm>
            <a:off x="7605951" y="5956137"/>
            <a:ext cx="2844800" cy="365125"/>
          </a:xfrm>
        </p:spPr>
        <p:txBody>
          <a:bodyPr rtlCol="0"/>
          <a:lstStyle>
            <a:lvl1pPr>
              <a:defRPr>
                <a:solidFill>
                  <a:schemeClr val="accent1">
                    <a:lumMod val="75000"/>
                    <a:lumOff val="25000"/>
                  </a:schemeClr>
                </a:solidFill>
              </a:defRPr>
            </a:lvl1pPr>
          </a:lstStyle>
          <a:p>
            <a:pPr rtl="0"/>
            <a:fld id="{303A4E85-D1CF-4174-8E96-0E716FE67106}" type="datetime1">
              <a:rPr lang="en-GB" noProof="0" smtClean="0"/>
              <a:t>03/05/2024</a:t>
            </a:fld>
            <a:endParaRPr lang="en-GB" noProof="0"/>
          </a:p>
        </p:txBody>
      </p:sp>
      <p:sp>
        <p:nvSpPr>
          <p:cNvPr id="5" name="Footer Placeholder 4"/>
          <p:cNvSpPr>
            <a:spLocks noGrp="1"/>
          </p:cNvSpPr>
          <p:nvPr>
            <p:ph type="ftr" sz="quarter" idx="11"/>
          </p:nvPr>
        </p:nvSpPr>
        <p:spPr>
          <a:xfrm>
            <a:off x="581192" y="5951811"/>
            <a:ext cx="6917210" cy="365125"/>
          </a:xfrm>
        </p:spPr>
        <p:txBody>
          <a:bodyPr rtlCol="0"/>
          <a:lstStyle>
            <a:lvl1pPr>
              <a:defRPr>
                <a:solidFill>
                  <a:schemeClr val="accent1">
                    <a:lumMod val="75000"/>
                    <a:lumOff val="25000"/>
                  </a:schemeClr>
                </a:solidFill>
              </a:defRPr>
            </a:lvl1pPr>
          </a:lstStyle>
          <a:p>
            <a:pPr rtl="0"/>
            <a:endParaRPr lang="en-GB" noProof="0"/>
          </a:p>
        </p:txBody>
      </p:sp>
      <p:sp>
        <p:nvSpPr>
          <p:cNvPr id="6" name="Slide Number Placeholder 5"/>
          <p:cNvSpPr>
            <a:spLocks noGrp="1"/>
          </p:cNvSpPr>
          <p:nvPr>
            <p:ph type="sldNum" sz="quarter" idx="12"/>
          </p:nvPr>
        </p:nvSpPr>
        <p:spPr>
          <a:xfrm>
            <a:off x="10558300" y="5956137"/>
            <a:ext cx="1016440" cy="365125"/>
          </a:xfrm>
        </p:spPr>
        <p:txBody>
          <a:bodyPr rtlCol="0"/>
          <a:lstStyle>
            <a:lvl1pPr>
              <a:defRPr>
                <a:solidFill>
                  <a:schemeClr val="accent1">
                    <a:lumMod val="75000"/>
                    <a:lumOff val="25000"/>
                  </a:schemeClr>
                </a:solidFill>
              </a:defRPr>
            </a:lvl1pPr>
          </a:lstStyle>
          <a:p>
            <a:pPr rtl="0"/>
            <a:fld id="{D57F1E4F-1CFF-5643-939E-217C01CDF565}" type="slidenum">
              <a:rPr lang="en-GB" noProof="0" smtClean="0"/>
              <a:pPr rtl="0"/>
              <a:t>‹#›</a:t>
            </a:fld>
            <a:endParaRPr lang="en-GB" noProof="0"/>
          </a:p>
        </p:txBody>
      </p:sp>
    </p:spTree>
    <p:extLst>
      <p:ext uri="{BB962C8B-B14F-4D97-AF65-F5344CB8AC3E}">
        <p14:creationId xmlns:p14="http://schemas.microsoft.com/office/powerpoint/2010/main" val="21030186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rtlCol="0"/>
          <a:lstStyle/>
          <a:p>
            <a:pPr rtl="0"/>
            <a:r>
              <a:rPr lang="en-US" noProof="0"/>
              <a:t>Click to edit Master title style</a:t>
            </a:r>
            <a:endParaRPr lang="en-GB" noProof="0"/>
          </a:p>
        </p:txBody>
      </p:sp>
      <p:sp>
        <p:nvSpPr>
          <p:cNvPr id="3" name="Content Placeholder 2"/>
          <p:cNvSpPr>
            <a:spLocks noGrp="1"/>
          </p:cNvSpPr>
          <p:nvPr>
            <p:ph idx="1" hasCustomPrompt="1"/>
          </p:nvPr>
        </p:nvSpPr>
        <p:spPr>
          <a:xfrm>
            <a:off x="581192" y="2180496"/>
            <a:ext cx="11029615" cy="3678303"/>
          </a:xfrm>
        </p:spPr>
        <p:txBody>
          <a:bodyPr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p:cNvSpPr>
            <a:spLocks noGrp="1"/>
          </p:cNvSpPr>
          <p:nvPr>
            <p:ph type="dt" sz="half" idx="10"/>
          </p:nvPr>
        </p:nvSpPr>
        <p:spPr/>
        <p:txBody>
          <a:bodyPr rtlCol="0"/>
          <a:lstStyle/>
          <a:p>
            <a:pPr rtl="0"/>
            <a:fld id="{E3DCA11A-9768-448A-88A0-EBE3646E26CE}" type="datetime1">
              <a:rPr lang="en-GB" noProof="0" smtClean="0"/>
              <a:t>03/05/2024</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6" name="Slide Number Placeholder 5"/>
          <p:cNvSpPr>
            <a:spLocks noGrp="1"/>
          </p:cNvSpPr>
          <p:nvPr>
            <p:ph type="sldNum" sz="quarter" idx="12"/>
          </p:nvPr>
        </p:nvSpPr>
        <p:spPr>
          <a:xfrm>
            <a:off x="10558300" y="5956137"/>
            <a:ext cx="1052508" cy="365125"/>
          </a:xfrm>
        </p:spPr>
        <p:txBody>
          <a:bodyPr rtlCol="0"/>
          <a:lstStyle/>
          <a:p>
            <a:pPr rtl="0"/>
            <a:fld id="{D57F1E4F-1CFF-5643-939E-217C01CDF565}" type="slidenum">
              <a:rPr lang="en-GB" noProof="0" smtClean="0"/>
              <a:pPr rtl="0"/>
              <a:t>‹#›</a:t>
            </a:fld>
            <a:endParaRPr lang="en-GB" noProof="0"/>
          </a:p>
        </p:txBody>
      </p:sp>
    </p:spTree>
    <p:extLst>
      <p:ext uri="{BB962C8B-B14F-4D97-AF65-F5344CB8AC3E}">
        <p14:creationId xmlns:p14="http://schemas.microsoft.com/office/powerpoint/2010/main" val="27399816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rtlCol="0" anchor="b">
            <a:normAutofit/>
          </a:bodyPr>
          <a:lstStyle>
            <a:lvl1pPr algn="l">
              <a:defRPr sz="3600" b="0" cap="all">
                <a:solidFill>
                  <a:schemeClr val="accent1"/>
                </a:solidFill>
              </a:defRPr>
            </a:lvl1pPr>
          </a:lstStyle>
          <a:p>
            <a:pPr rtl="0"/>
            <a:r>
              <a:rPr lang="en-US" noProof="0"/>
              <a:t>Click to edit Master title style</a:t>
            </a:r>
            <a:endParaRPr lang="en-GB" noProof="0"/>
          </a:p>
        </p:txBody>
      </p:sp>
      <p:sp>
        <p:nvSpPr>
          <p:cNvPr id="3" name="Text Placeholder 2"/>
          <p:cNvSpPr>
            <a:spLocks noGrp="1"/>
          </p:cNvSpPr>
          <p:nvPr>
            <p:ph type="body" idx="1" hasCustomPrompt="1"/>
          </p:nvPr>
        </p:nvSpPr>
        <p:spPr>
          <a:xfrm>
            <a:off x="581192" y="4541417"/>
            <a:ext cx="11029615" cy="600556"/>
          </a:xfrm>
        </p:spPr>
        <p:txBody>
          <a:bodyPr rtlCol="0"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n-GB" noProof="0"/>
              <a:t>Edit Master text styles</a:t>
            </a:r>
          </a:p>
        </p:txBody>
      </p:sp>
      <p:sp>
        <p:nvSpPr>
          <p:cNvPr id="4" name="Date Placeholder 3"/>
          <p:cNvSpPr>
            <a:spLocks noGrp="1"/>
          </p:cNvSpPr>
          <p:nvPr>
            <p:ph type="dt" sz="half" idx="10"/>
          </p:nvPr>
        </p:nvSpPr>
        <p:spPr/>
        <p:txBody>
          <a:bodyPr rtlCol="0"/>
          <a:lstStyle>
            <a:lvl1pPr>
              <a:defRPr>
                <a:solidFill>
                  <a:schemeClr val="accent1">
                    <a:lumMod val="75000"/>
                    <a:lumOff val="25000"/>
                  </a:schemeClr>
                </a:solidFill>
              </a:defRPr>
            </a:lvl1pPr>
          </a:lstStyle>
          <a:p>
            <a:pPr rtl="0"/>
            <a:fld id="{1FEDAE78-A3F9-426C-8A41-9692E3443471}" type="datetime1">
              <a:rPr lang="en-GB" noProof="0" smtClean="0"/>
              <a:t>03/05/2024</a:t>
            </a:fld>
            <a:endParaRPr lang="en-GB" noProof="0"/>
          </a:p>
        </p:txBody>
      </p:sp>
      <p:sp>
        <p:nvSpPr>
          <p:cNvPr id="5" name="Footer Placeholder 4"/>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en-GB" noProof="0"/>
          </a:p>
        </p:txBody>
      </p:sp>
      <p:sp>
        <p:nvSpPr>
          <p:cNvPr id="6" name="Slide Number Placeholder 5"/>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en-GB" noProof="0" smtClean="0"/>
              <a:pPr rtl="0"/>
              <a:t>‹#›</a:t>
            </a:fld>
            <a:endParaRPr lang="en-GB" noProof="0"/>
          </a:p>
        </p:txBody>
      </p:sp>
    </p:spTree>
    <p:extLst>
      <p:ext uri="{BB962C8B-B14F-4D97-AF65-F5344CB8AC3E}">
        <p14:creationId xmlns:p14="http://schemas.microsoft.com/office/powerpoint/2010/main" val="390929088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rtlCol="0"/>
          <a:lstStyle/>
          <a:p>
            <a:pPr rtl="0"/>
            <a:r>
              <a:rPr lang="en-US" noProof="0"/>
              <a:t>Click to edit Master title style</a:t>
            </a:r>
            <a:endParaRPr lang="en-GB" noProof="0"/>
          </a:p>
        </p:txBody>
      </p:sp>
      <p:sp>
        <p:nvSpPr>
          <p:cNvPr id="3" name="Content Placeholder 2"/>
          <p:cNvSpPr>
            <a:spLocks noGrp="1"/>
          </p:cNvSpPr>
          <p:nvPr>
            <p:ph sz="half" idx="1" hasCustomPrompt="1"/>
          </p:nvPr>
        </p:nvSpPr>
        <p:spPr>
          <a:xfrm>
            <a:off x="581193" y="2228003"/>
            <a:ext cx="5422390" cy="3633047"/>
          </a:xfrm>
        </p:spPr>
        <p:txBody>
          <a:bodyPr rtlCol="0">
            <a:normAutofit/>
          </a:body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Content Placeholder 3"/>
          <p:cNvSpPr>
            <a:spLocks noGrp="1"/>
          </p:cNvSpPr>
          <p:nvPr>
            <p:ph sz="half" idx="2" hasCustomPrompt="1"/>
          </p:nvPr>
        </p:nvSpPr>
        <p:spPr>
          <a:xfrm>
            <a:off x="6188417" y="2228003"/>
            <a:ext cx="5422392" cy="3633047"/>
          </a:xfrm>
        </p:spPr>
        <p:txBody>
          <a:bodyPr rtlCol="0">
            <a:normAutofit/>
          </a:body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Date Placeholder 4"/>
          <p:cNvSpPr>
            <a:spLocks noGrp="1"/>
          </p:cNvSpPr>
          <p:nvPr>
            <p:ph type="dt" sz="half" idx="10"/>
          </p:nvPr>
        </p:nvSpPr>
        <p:spPr/>
        <p:txBody>
          <a:bodyPr rtlCol="0"/>
          <a:lstStyle/>
          <a:p>
            <a:pPr rtl="0"/>
            <a:fld id="{E17F9CBD-9AAB-4D08-A1FC-12CB5054CF84}" type="datetime1">
              <a:rPr lang="en-GB" noProof="0" smtClean="0"/>
              <a:t>03/05/2024</a:t>
            </a:fld>
            <a:endParaRPr lang="en-GB" noProof="0"/>
          </a:p>
        </p:txBody>
      </p:sp>
      <p:sp>
        <p:nvSpPr>
          <p:cNvPr id="6" name="Footer Placeholder 5"/>
          <p:cNvSpPr>
            <a:spLocks noGrp="1"/>
          </p:cNvSpPr>
          <p:nvPr>
            <p:ph type="ftr" sz="quarter" idx="11"/>
          </p:nvPr>
        </p:nvSpPr>
        <p:spPr/>
        <p:txBody>
          <a:bodyPr rtlCol="0"/>
          <a:lstStyle/>
          <a:p>
            <a:pPr rtl="0"/>
            <a:endParaRPr lang="en-GB" noProof="0"/>
          </a:p>
        </p:txBody>
      </p:sp>
      <p:sp>
        <p:nvSpPr>
          <p:cNvPr id="7" name="Slide Number Placeholder 6"/>
          <p:cNvSpPr>
            <a:spLocks noGrp="1"/>
          </p:cNvSpPr>
          <p:nvPr>
            <p:ph type="sldNum" sz="quarter" idx="12"/>
          </p:nvPr>
        </p:nvSpPr>
        <p:spPr/>
        <p:txBody>
          <a:bodyPr rtlCol="0"/>
          <a:lstStyle/>
          <a:p>
            <a:pPr rtl="0"/>
            <a:fld id="{D57F1E4F-1CFF-5643-939E-217C01CDF565}" type="slidenum">
              <a:rPr lang="en-GB" noProof="0" smtClean="0"/>
              <a:pPr rtl="0"/>
              <a:t>‹#›</a:t>
            </a:fld>
            <a:endParaRPr lang="en-GB" noProof="0"/>
          </a:p>
        </p:txBody>
      </p:sp>
    </p:spTree>
    <p:extLst>
      <p:ext uri="{BB962C8B-B14F-4D97-AF65-F5344CB8AC3E}">
        <p14:creationId xmlns:p14="http://schemas.microsoft.com/office/powerpoint/2010/main" val="36871674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rtlCol="0"/>
          <a:lstStyle/>
          <a:p>
            <a:pPr rtl="0"/>
            <a:r>
              <a:rPr lang="en-US" noProof="0"/>
              <a:t>Click to edit Master title style</a:t>
            </a:r>
            <a:endParaRPr lang="en-GB" noProof="0"/>
          </a:p>
        </p:txBody>
      </p:sp>
      <p:sp>
        <p:nvSpPr>
          <p:cNvPr id="3" name="Text Placeholder 2"/>
          <p:cNvSpPr>
            <a:spLocks noGrp="1"/>
          </p:cNvSpPr>
          <p:nvPr>
            <p:ph type="body" idx="1" hasCustomPrompt="1"/>
          </p:nvPr>
        </p:nvSpPr>
        <p:spPr>
          <a:xfrm>
            <a:off x="887219" y="2250892"/>
            <a:ext cx="5087075" cy="536005"/>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Edit Master text styles</a:t>
            </a:r>
          </a:p>
        </p:txBody>
      </p:sp>
      <p:sp>
        <p:nvSpPr>
          <p:cNvPr id="4" name="Content Placeholder 3"/>
          <p:cNvSpPr>
            <a:spLocks noGrp="1"/>
          </p:cNvSpPr>
          <p:nvPr>
            <p:ph sz="half" idx="2" hasCustomPrompt="1"/>
          </p:nvPr>
        </p:nvSpPr>
        <p:spPr>
          <a:xfrm>
            <a:off x="581194" y="2926052"/>
            <a:ext cx="5393100" cy="2934999"/>
          </a:xfrm>
        </p:spPr>
        <p:txBody>
          <a:bodyPr rtlCol="0" anchor="t">
            <a:normAutofit/>
          </a:body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Text Placeholder 4"/>
          <p:cNvSpPr>
            <a:spLocks noGrp="1"/>
          </p:cNvSpPr>
          <p:nvPr>
            <p:ph type="body" sz="quarter" idx="3" hasCustomPrompt="1"/>
          </p:nvPr>
        </p:nvSpPr>
        <p:spPr>
          <a:xfrm>
            <a:off x="6523735" y="2250892"/>
            <a:ext cx="5087073" cy="553373"/>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Edit Master text styles</a:t>
            </a:r>
          </a:p>
        </p:txBody>
      </p:sp>
      <p:sp>
        <p:nvSpPr>
          <p:cNvPr id="6" name="Content Placeholder 5"/>
          <p:cNvSpPr>
            <a:spLocks noGrp="1"/>
          </p:cNvSpPr>
          <p:nvPr>
            <p:ph sz="quarter" idx="4" hasCustomPrompt="1"/>
          </p:nvPr>
        </p:nvSpPr>
        <p:spPr>
          <a:xfrm>
            <a:off x="6217709" y="2926052"/>
            <a:ext cx="5393100" cy="2934999"/>
          </a:xfrm>
        </p:spPr>
        <p:txBody>
          <a:bodyPr rtlCol="0" anchor="t">
            <a:normAutofit/>
          </a:body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7" name="Date Placeholder 6"/>
          <p:cNvSpPr>
            <a:spLocks noGrp="1"/>
          </p:cNvSpPr>
          <p:nvPr>
            <p:ph type="dt" sz="half" idx="10"/>
          </p:nvPr>
        </p:nvSpPr>
        <p:spPr/>
        <p:txBody>
          <a:bodyPr rtlCol="0"/>
          <a:lstStyle/>
          <a:p>
            <a:pPr rtl="0"/>
            <a:fld id="{A9E97160-1FA1-4003-9894-A2FDBE217EB3}" type="datetime1">
              <a:rPr lang="en-GB" noProof="0" smtClean="0"/>
              <a:t>03/05/2024</a:t>
            </a:fld>
            <a:endParaRPr lang="en-GB" noProof="0"/>
          </a:p>
        </p:txBody>
      </p:sp>
      <p:sp>
        <p:nvSpPr>
          <p:cNvPr id="8" name="Footer Placeholder 7"/>
          <p:cNvSpPr>
            <a:spLocks noGrp="1"/>
          </p:cNvSpPr>
          <p:nvPr>
            <p:ph type="ftr" sz="quarter" idx="11"/>
          </p:nvPr>
        </p:nvSpPr>
        <p:spPr/>
        <p:txBody>
          <a:bodyPr rtlCol="0"/>
          <a:lstStyle/>
          <a:p>
            <a:pPr rtl="0"/>
            <a:endParaRPr lang="en-GB" noProof="0"/>
          </a:p>
        </p:txBody>
      </p:sp>
      <p:sp>
        <p:nvSpPr>
          <p:cNvPr id="9" name="Slide Number Placeholder 8"/>
          <p:cNvSpPr>
            <a:spLocks noGrp="1"/>
          </p:cNvSpPr>
          <p:nvPr>
            <p:ph type="sldNum" sz="quarter" idx="12"/>
          </p:nvPr>
        </p:nvSpPr>
        <p:spPr/>
        <p:txBody>
          <a:bodyPr rtlCol="0"/>
          <a:lstStyle/>
          <a:p>
            <a:pPr rtl="0"/>
            <a:fld id="{D57F1E4F-1CFF-5643-939E-217C01CDF565}" type="slidenum">
              <a:rPr lang="en-GB" noProof="0" smtClean="0"/>
              <a:pPr rtl="0"/>
              <a:t>‹#›</a:t>
            </a:fld>
            <a:endParaRPr lang="en-GB" noProof="0"/>
          </a:p>
        </p:txBody>
      </p:sp>
    </p:spTree>
    <p:extLst>
      <p:ext uri="{BB962C8B-B14F-4D97-AF65-F5344CB8AC3E}">
        <p14:creationId xmlns:p14="http://schemas.microsoft.com/office/powerpoint/2010/main" val="142857402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rtlCol="0"/>
          <a:lstStyle/>
          <a:p>
            <a:pPr rtl="0"/>
            <a:fld id="{25F76C7B-B428-4E1D-8DC1-C83A59B39C9C}" type="datetime1">
              <a:rPr lang="en-GB" noProof="0" smtClean="0"/>
              <a:t>03/05/2024</a:t>
            </a:fld>
            <a:endParaRPr lang="en-GB" noProof="0"/>
          </a:p>
        </p:txBody>
      </p:sp>
      <p:sp>
        <p:nvSpPr>
          <p:cNvPr id="4" name="Footer Placeholder 3"/>
          <p:cNvSpPr>
            <a:spLocks noGrp="1"/>
          </p:cNvSpPr>
          <p:nvPr>
            <p:ph type="ftr" sz="quarter" idx="11"/>
          </p:nvPr>
        </p:nvSpPr>
        <p:spPr/>
        <p:txBody>
          <a:bodyPr rtlCol="0"/>
          <a:lstStyle/>
          <a:p>
            <a:pPr rtl="0"/>
            <a:endParaRPr lang="en-GB" noProof="0"/>
          </a:p>
        </p:txBody>
      </p:sp>
      <p:sp>
        <p:nvSpPr>
          <p:cNvPr id="5" name="Slide Number Placeholder 4"/>
          <p:cNvSpPr>
            <a:spLocks noGrp="1"/>
          </p:cNvSpPr>
          <p:nvPr>
            <p:ph type="sldNum" sz="quarter" idx="12"/>
          </p:nvPr>
        </p:nvSpPr>
        <p:spPr/>
        <p:txBody>
          <a:bodyPr rtlCol="0"/>
          <a:lstStyle/>
          <a:p>
            <a:pPr rtl="0"/>
            <a:fld id="{D57F1E4F-1CFF-5643-939E-217C01CDF565}" type="slidenum">
              <a:rPr lang="en-GB" noProof="0" smtClean="0"/>
              <a:pPr rtl="0"/>
              <a:t>‹#›</a:t>
            </a:fld>
            <a:endParaRPr lang="en-GB" noProof="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rtlCol="0"/>
          <a:lstStyle/>
          <a:p>
            <a:pPr rtl="0"/>
            <a:r>
              <a:rPr lang="en-US" noProof="0"/>
              <a:t>Click to edit Master title style</a:t>
            </a:r>
            <a:endParaRPr lang="en-GB" noProof="0"/>
          </a:p>
        </p:txBody>
      </p:sp>
    </p:spTree>
    <p:extLst>
      <p:ext uri="{BB962C8B-B14F-4D97-AF65-F5344CB8AC3E}">
        <p14:creationId xmlns:p14="http://schemas.microsoft.com/office/powerpoint/2010/main" val="116431827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rtlCol="0"/>
          <a:lstStyle/>
          <a:p>
            <a:pPr rtl="0"/>
            <a:fld id="{89227842-69A9-4D57-8696-571A640FF47C}" type="datetime1">
              <a:rPr lang="en-GB" noProof="0" smtClean="0"/>
              <a:t>03/05/2024</a:t>
            </a:fld>
            <a:endParaRPr lang="en-GB" noProof="0"/>
          </a:p>
        </p:txBody>
      </p:sp>
      <p:sp>
        <p:nvSpPr>
          <p:cNvPr id="3" name="Footer Placeholder 2"/>
          <p:cNvSpPr>
            <a:spLocks noGrp="1"/>
          </p:cNvSpPr>
          <p:nvPr>
            <p:ph type="ftr" sz="quarter" idx="11"/>
          </p:nvPr>
        </p:nvSpPr>
        <p:spPr/>
        <p:txBody>
          <a:bodyPr rtlCol="0"/>
          <a:lstStyle/>
          <a:p>
            <a:pPr rtl="0"/>
            <a:endParaRPr lang="en-GB" noProof="0"/>
          </a:p>
        </p:txBody>
      </p:sp>
      <p:sp>
        <p:nvSpPr>
          <p:cNvPr id="4" name="Slide Number Placeholder 3"/>
          <p:cNvSpPr>
            <a:spLocks noGrp="1"/>
          </p:cNvSpPr>
          <p:nvPr>
            <p:ph type="sldNum" sz="quarter" idx="12"/>
          </p:nvPr>
        </p:nvSpPr>
        <p:spPr/>
        <p:txBody>
          <a:bodyPr rtlCol="0"/>
          <a:lstStyle/>
          <a:p>
            <a:pPr rtl="0"/>
            <a:fld id="{D57F1E4F-1CFF-5643-939E-217C01CDF565}" type="slidenum">
              <a:rPr lang="en-GB" noProof="0" smtClean="0"/>
              <a:pPr rtl="0"/>
              <a:t>‹#›</a:t>
            </a:fld>
            <a:endParaRPr lang="en-GB" noProof="0"/>
          </a:p>
        </p:txBody>
      </p:sp>
    </p:spTree>
    <p:extLst>
      <p:ext uri="{BB962C8B-B14F-4D97-AF65-F5344CB8AC3E}">
        <p14:creationId xmlns:p14="http://schemas.microsoft.com/office/powerpoint/2010/main" val="341269040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rtlCol="0" anchor="ctr"/>
          <a:lstStyle>
            <a:lvl1pPr algn="l">
              <a:defRPr sz="2000" b="0">
                <a:solidFill>
                  <a:schemeClr val="accent1">
                    <a:lumMod val="75000"/>
                    <a:lumOff val="25000"/>
                  </a:schemeClr>
                </a:solidFill>
              </a:defRPr>
            </a:lvl1pPr>
          </a:lstStyle>
          <a:p>
            <a:pPr rtl="0"/>
            <a:r>
              <a:rPr lang="en-US" noProof="0"/>
              <a:t>Click to edit Master title style</a:t>
            </a:r>
            <a:endParaRPr lang="en-GB" noProof="0"/>
          </a:p>
        </p:txBody>
      </p:sp>
      <p:sp>
        <p:nvSpPr>
          <p:cNvPr id="3" name="Content Placeholder 2"/>
          <p:cNvSpPr>
            <a:spLocks noGrp="1"/>
          </p:cNvSpPr>
          <p:nvPr>
            <p:ph idx="1" hasCustomPrompt="1"/>
          </p:nvPr>
        </p:nvSpPr>
        <p:spPr>
          <a:xfrm>
            <a:off x="447816" y="601200"/>
            <a:ext cx="11292840" cy="4204800"/>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Text Placeholder 3"/>
          <p:cNvSpPr>
            <a:spLocks noGrp="1"/>
          </p:cNvSpPr>
          <p:nvPr>
            <p:ph type="body" sz="half" idx="2" hasCustomPrompt="1"/>
          </p:nvPr>
        </p:nvSpPr>
        <p:spPr>
          <a:xfrm>
            <a:off x="5740823" y="5262296"/>
            <a:ext cx="5869987" cy="689515"/>
          </a:xfrm>
        </p:spPr>
        <p:txBody>
          <a:bodyPr rtlCol="0"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Edit Master text styles</a:t>
            </a:r>
          </a:p>
        </p:txBody>
      </p:sp>
      <p:sp>
        <p:nvSpPr>
          <p:cNvPr id="5" name="Date Placeholder 4"/>
          <p:cNvSpPr>
            <a:spLocks noGrp="1"/>
          </p:cNvSpPr>
          <p:nvPr>
            <p:ph type="dt" sz="half" idx="10"/>
          </p:nvPr>
        </p:nvSpPr>
        <p:spPr/>
        <p:txBody>
          <a:bodyPr rtlCol="0"/>
          <a:lstStyle>
            <a:lvl1pPr>
              <a:defRPr>
                <a:solidFill>
                  <a:schemeClr val="accent1">
                    <a:lumMod val="75000"/>
                    <a:lumOff val="25000"/>
                  </a:schemeClr>
                </a:solidFill>
              </a:defRPr>
            </a:lvl1pPr>
          </a:lstStyle>
          <a:p>
            <a:pPr rtl="0"/>
            <a:fld id="{B6D4024D-709A-489C-A1E0-404FC4EC40E9}" type="datetime1">
              <a:rPr lang="en-GB" noProof="0" smtClean="0"/>
              <a:t>03/05/2024</a:t>
            </a:fld>
            <a:endParaRPr lang="en-GB" noProof="0"/>
          </a:p>
        </p:txBody>
      </p:sp>
      <p:sp>
        <p:nvSpPr>
          <p:cNvPr id="6" name="Footer Placeholder 5"/>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en-GB" noProof="0"/>
          </a:p>
        </p:txBody>
      </p:sp>
      <p:sp>
        <p:nvSpPr>
          <p:cNvPr id="7" name="Slide Number Placeholder 6"/>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en-GB" noProof="0" smtClean="0"/>
              <a:pPr rtl="0"/>
              <a:t>‹#›</a:t>
            </a:fld>
            <a:endParaRPr lang="en-GB" noProof="0"/>
          </a:p>
        </p:txBody>
      </p:sp>
    </p:spTree>
    <p:extLst>
      <p:ext uri="{BB962C8B-B14F-4D97-AF65-F5344CB8AC3E}">
        <p14:creationId xmlns:p14="http://schemas.microsoft.com/office/powerpoint/2010/main" val="292329620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rtlCol="0" anchor="b">
            <a:normAutofit/>
          </a:bodyPr>
          <a:lstStyle>
            <a:lvl1pPr algn="l">
              <a:defRPr sz="2400" b="0">
                <a:solidFill>
                  <a:schemeClr val="accent1"/>
                </a:solidFill>
              </a:defRPr>
            </a:lvl1pPr>
          </a:lstStyle>
          <a:p>
            <a:pPr rtl="0"/>
            <a:r>
              <a:rPr lang="en-US" noProof="0"/>
              <a:t>Click to edit Master title style</a:t>
            </a:r>
            <a:endParaRPr lang="en-GB" noProof="0"/>
          </a:p>
        </p:txBody>
      </p:sp>
      <p:sp>
        <p:nvSpPr>
          <p:cNvPr id="3" name="Picture Placeholder 2"/>
          <p:cNvSpPr>
            <a:spLocks noGrp="1" noChangeAspect="1"/>
          </p:cNvSpPr>
          <p:nvPr>
            <p:ph type="pic" idx="1"/>
          </p:nvPr>
        </p:nvSpPr>
        <p:spPr>
          <a:xfrm>
            <a:off x="447817" y="599725"/>
            <a:ext cx="11290859" cy="3557252"/>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US" noProof="0"/>
              <a:t>Click icon to add picture</a:t>
            </a:r>
            <a:endParaRPr lang="en-GB" noProof="0"/>
          </a:p>
        </p:txBody>
      </p:sp>
      <p:sp>
        <p:nvSpPr>
          <p:cNvPr id="4" name="Text Placeholder 3"/>
          <p:cNvSpPr>
            <a:spLocks noGrp="1"/>
          </p:cNvSpPr>
          <p:nvPr>
            <p:ph type="body" sz="half" idx="2" hasCustomPrompt="1"/>
          </p:nvPr>
        </p:nvSpPr>
        <p:spPr>
          <a:xfrm>
            <a:off x="581192" y="5260127"/>
            <a:ext cx="11029617" cy="598671"/>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GB" noProof="0"/>
              <a:t>Edit Master text styles</a:t>
            </a:r>
          </a:p>
        </p:txBody>
      </p:sp>
      <p:sp>
        <p:nvSpPr>
          <p:cNvPr id="5" name="Date Placeholder 4"/>
          <p:cNvSpPr>
            <a:spLocks noGrp="1"/>
          </p:cNvSpPr>
          <p:nvPr>
            <p:ph type="dt" sz="half" idx="10"/>
          </p:nvPr>
        </p:nvSpPr>
        <p:spPr/>
        <p:txBody>
          <a:bodyPr rtlCol="0"/>
          <a:lstStyle/>
          <a:p>
            <a:pPr rtl="0"/>
            <a:fld id="{5FFEA7D9-67F6-4FDA-9663-2C4F43E353A1}" type="datetime1">
              <a:rPr lang="en-GB" noProof="0" smtClean="0"/>
              <a:t>03/05/2024</a:t>
            </a:fld>
            <a:endParaRPr lang="en-GB" noProof="0"/>
          </a:p>
        </p:txBody>
      </p:sp>
      <p:sp>
        <p:nvSpPr>
          <p:cNvPr id="6" name="Footer Placeholder 5"/>
          <p:cNvSpPr>
            <a:spLocks noGrp="1"/>
          </p:cNvSpPr>
          <p:nvPr>
            <p:ph type="ftr" sz="quarter" idx="11"/>
          </p:nvPr>
        </p:nvSpPr>
        <p:spPr/>
        <p:txBody>
          <a:bodyPr rtlCol="0"/>
          <a:lstStyle/>
          <a:p>
            <a:pPr rtl="0"/>
            <a:endParaRPr lang="en-GB" noProof="0"/>
          </a:p>
        </p:txBody>
      </p:sp>
      <p:sp>
        <p:nvSpPr>
          <p:cNvPr id="7" name="Slide Number Placeholder 6"/>
          <p:cNvSpPr>
            <a:spLocks noGrp="1"/>
          </p:cNvSpPr>
          <p:nvPr>
            <p:ph type="sldNum" sz="quarter" idx="12"/>
          </p:nvPr>
        </p:nvSpPr>
        <p:spPr/>
        <p:txBody>
          <a:bodyPr rtlCol="0"/>
          <a:lstStyle/>
          <a:p>
            <a:pPr rtl="0"/>
            <a:fld id="{D57F1E4F-1CFF-5643-939E-217C01CDF565}" type="slidenum">
              <a:rPr lang="en-GB" noProof="0" smtClean="0"/>
              <a:pPr rtl="0"/>
              <a:t>‹#›</a:t>
            </a:fld>
            <a:endParaRPr lang="en-GB" noProof="0"/>
          </a:p>
        </p:txBody>
      </p:sp>
    </p:spTree>
    <p:extLst>
      <p:ext uri="{BB962C8B-B14F-4D97-AF65-F5344CB8AC3E}">
        <p14:creationId xmlns:p14="http://schemas.microsoft.com/office/powerpoint/2010/main" val="12808037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rtlCol="0"/>
          <a:lstStyle/>
          <a:p>
            <a:pPr rtl="0"/>
            <a:r>
              <a:rPr lang="en-US" noProof="0"/>
              <a:t>Click to edit Master title style</a:t>
            </a:r>
            <a:endParaRPr lang="en-GB" noProof="0"/>
          </a:p>
        </p:txBody>
      </p:sp>
      <p:sp>
        <p:nvSpPr>
          <p:cNvPr id="3" name="Vertical Text Placeholder 2"/>
          <p:cNvSpPr>
            <a:spLocks noGrp="1"/>
          </p:cNvSpPr>
          <p:nvPr>
            <p:ph type="body" orient="vert" idx="1" hasCustomPrompt="1"/>
          </p:nvPr>
        </p:nvSpPr>
        <p:spPr/>
        <p:txBody>
          <a:bodyPr vert="eaVert" rtlCol="0" anchor="t"/>
          <a:lstStyle>
            <a:lvl1pPr algn="l">
              <a:defRPr/>
            </a:lvl1pPr>
            <a:lvl2pPr algn="l">
              <a:defRPr/>
            </a:lvl2pPr>
            <a:lvl3pPr algn="l">
              <a:defRPr/>
            </a:lvl3pPr>
            <a:lvl4pPr algn="l">
              <a:defRPr/>
            </a:lvl4pPr>
            <a:lvl5pPr algn="l">
              <a:defRPr/>
            </a:lvl5pPr>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p:cNvSpPr>
            <a:spLocks noGrp="1"/>
          </p:cNvSpPr>
          <p:nvPr>
            <p:ph type="dt" sz="half" idx="10"/>
          </p:nvPr>
        </p:nvSpPr>
        <p:spPr/>
        <p:txBody>
          <a:bodyPr rtlCol="0"/>
          <a:lstStyle/>
          <a:p>
            <a:pPr rtl="0"/>
            <a:fld id="{6EBFDA4C-4741-4614-8CF1-6BBCA681C2EE}" type="datetime1">
              <a:rPr lang="en-GB" noProof="0" smtClean="0"/>
              <a:t>03/05/2024</a:t>
            </a:fld>
            <a:endParaRPr lang="en-GB" noProof="0"/>
          </a:p>
        </p:txBody>
      </p:sp>
      <p:sp>
        <p:nvSpPr>
          <p:cNvPr id="5" name="Footer Placeholder 4"/>
          <p:cNvSpPr>
            <a:spLocks noGrp="1"/>
          </p:cNvSpPr>
          <p:nvPr>
            <p:ph type="ftr" sz="quarter" idx="11"/>
          </p:nvPr>
        </p:nvSpPr>
        <p:spPr/>
        <p:txBody>
          <a:bodyPr rtlCol="0"/>
          <a:lstStyle/>
          <a:p>
            <a:pPr rtl="0"/>
            <a:endParaRPr lang="en-GB" noProof="0"/>
          </a:p>
        </p:txBody>
      </p:sp>
      <p:sp>
        <p:nvSpPr>
          <p:cNvPr id="6" name="Slide Number Placeholder 5"/>
          <p:cNvSpPr>
            <a:spLocks noGrp="1"/>
          </p:cNvSpPr>
          <p:nvPr>
            <p:ph type="sldNum" sz="quarter" idx="12"/>
          </p:nvPr>
        </p:nvSpPr>
        <p:spPr/>
        <p:txBody>
          <a:bodyPr rtlCol="0"/>
          <a:lstStyle/>
          <a:p>
            <a:pPr rtl="0"/>
            <a:fld id="{D57F1E4F-1CFF-5643-939E-217C01CDF565}" type="slidenum">
              <a:rPr lang="en-GB" noProof="0" smtClean="0"/>
              <a:pPr rtl="0"/>
              <a:t>‹#›</a:t>
            </a:fld>
            <a:endParaRPr lang="en-GB" noProof="0"/>
          </a:p>
        </p:txBody>
      </p:sp>
    </p:spTree>
    <p:extLst>
      <p:ext uri="{BB962C8B-B14F-4D97-AF65-F5344CB8AC3E}">
        <p14:creationId xmlns:p14="http://schemas.microsoft.com/office/powerpoint/2010/main" val="3454701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3549A-8464-2C44-3446-BA0C8C49803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1514FE3-1085-2166-9017-FD38BC1C5D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7BC82B-B691-0D6A-F7D1-0730898FDF0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39A9E1D-8319-2C8B-FBBE-313520A020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2E6E63-6DE6-FFC0-892E-D819E1847E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5187D5F-BBDE-CC3E-47F3-11F4B48AE088}"/>
              </a:ext>
            </a:extLst>
          </p:cNvPr>
          <p:cNvSpPr>
            <a:spLocks noGrp="1"/>
          </p:cNvSpPr>
          <p:nvPr>
            <p:ph type="dt" sz="half" idx="10"/>
          </p:nvPr>
        </p:nvSpPr>
        <p:spPr/>
        <p:txBody>
          <a:bodyPr/>
          <a:lstStyle/>
          <a:p>
            <a:fld id="{1798EE31-3F72-43C7-98FF-DE2F14650F08}" type="datetimeFigureOut">
              <a:rPr lang="en-GB" smtClean="0"/>
              <a:t>03/05/2024</a:t>
            </a:fld>
            <a:endParaRPr lang="en-GB"/>
          </a:p>
        </p:txBody>
      </p:sp>
      <p:sp>
        <p:nvSpPr>
          <p:cNvPr id="8" name="Footer Placeholder 7">
            <a:extLst>
              <a:ext uri="{FF2B5EF4-FFF2-40B4-BE49-F238E27FC236}">
                <a16:creationId xmlns:a16="http://schemas.microsoft.com/office/drawing/2014/main" id="{E322D105-4355-7B69-5CA9-4B515237241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3C37F541-E496-88D1-2CA7-A78C088F85BA}"/>
              </a:ext>
            </a:extLst>
          </p:cNvPr>
          <p:cNvSpPr>
            <a:spLocks noGrp="1"/>
          </p:cNvSpPr>
          <p:nvPr>
            <p:ph type="sldNum" sz="quarter" idx="12"/>
          </p:nvPr>
        </p:nvSpPr>
        <p:spPr/>
        <p:txBody>
          <a:bodyPr/>
          <a:lstStyle/>
          <a:p>
            <a:fld id="{8F5C03E0-9111-4192-BA81-00A0AF4FF226}" type="slidenum">
              <a:rPr lang="en-GB" smtClean="0"/>
              <a:t>‹#›</a:t>
            </a:fld>
            <a:endParaRPr lang="en-GB"/>
          </a:p>
        </p:txBody>
      </p:sp>
    </p:spTree>
    <p:extLst>
      <p:ext uri="{BB962C8B-B14F-4D97-AF65-F5344CB8AC3E}">
        <p14:creationId xmlns:p14="http://schemas.microsoft.com/office/powerpoint/2010/main" val="208331290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rtlCol="0"/>
          <a:lstStyle/>
          <a:p>
            <a:pPr rtl="0"/>
            <a:r>
              <a:rPr lang="en-US" noProof="0"/>
              <a:t>Click to edit Master title style</a:t>
            </a:r>
            <a:endParaRPr lang="en-GB" noProof="0"/>
          </a:p>
        </p:txBody>
      </p:sp>
      <p:sp>
        <p:nvSpPr>
          <p:cNvPr id="3" name="Vertical Text Placeholder 2"/>
          <p:cNvSpPr>
            <a:spLocks noGrp="1"/>
          </p:cNvSpPr>
          <p:nvPr>
            <p:ph type="body" orient="vert" idx="1" hasCustomPrompt="1"/>
          </p:nvPr>
        </p:nvSpPr>
        <p:spPr>
          <a:xfrm>
            <a:off x="774923" y="675726"/>
            <a:ext cx="7896279" cy="5183073"/>
          </a:xfrm>
        </p:spPr>
        <p:txBody>
          <a:bodyPr vert="eaVert" rtlCol="0" anchor="t"/>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Date Placeholder 3"/>
          <p:cNvSpPr>
            <a:spLocks noGrp="1"/>
          </p:cNvSpPr>
          <p:nvPr>
            <p:ph type="dt" sz="half" idx="10"/>
          </p:nvPr>
        </p:nvSpPr>
        <p:spPr>
          <a:xfrm>
            <a:off x="8993673" y="5956137"/>
            <a:ext cx="1328141" cy="365125"/>
          </a:xfrm>
        </p:spPr>
        <p:txBody>
          <a:bodyPr rtlCol="0"/>
          <a:lstStyle>
            <a:lvl1pPr>
              <a:defRPr>
                <a:solidFill>
                  <a:schemeClr val="accent1">
                    <a:lumMod val="75000"/>
                    <a:lumOff val="25000"/>
                  </a:schemeClr>
                </a:solidFill>
              </a:defRPr>
            </a:lvl1pPr>
          </a:lstStyle>
          <a:p>
            <a:pPr rtl="0"/>
            <a:fld id="{0663A167-FB84-446A-9868-9338781AA304}" type="datetime1">
              <a:rPr lang="en-GB" noProof="0" smtClean="0"/>
              <a:t>03/05/2024</a:t>
            </a:fld>
            <a:endParaRPr lang="en-GB" noProof="0"/>
          </a:p>
        </p:txBody>
      </p:sp>
      <p:sp>
        <p:nvSpPr>
          <p:cNvPr id="5" name="Footer Placeholder 4"/>
          <p:cNvSpPr>
            <a:spLocks noGrp="1"/>
          </p:cNvSpPr>
          <p:nvPr>
            <p:ph type="ftr" sz="quarter" idx="11"/>
          </p:nvPr>
        </p:nvSpPr>
        <p:spPr>
          <a:xfrm>
            <a:off x="774923" y="5951811"/>
            <a:ext cx="7896279" cy="365125"/>
          </a:xfrm>
        </p:spPr>
        <p:txBody>
          <a:bodyPr rtlCol="0"/>
          <a:lstStyle/>
          <a:p>
            <a:pPr rtl="0"/>
            <a:endParaRPr lang="en-GB" noProof="0"/>
          </a:p>
        </p:txBody>
      </p:sp>
      <p:sp>
        <p:nvSpPr>
          <p:cNvPr id="6" name="Slide Number Placeholder 5"/>
          <p:cNvSpPr>
            <a:spLocks noGrp="1"/>
          </p:cNvSpPr>
          <p:nvPr>
            <p:ph type="sldNum" sz="quarter" idx="12"/>
          </p:nvPr>
        </p:nvSpPr>
        <p:spPr>
          <a:xfrm>
            <a:off x="10446615" y="5956137"/>
            <a:ext cx="1164195" cy="365125"/>
          </a:xfrm>
        </p:spPr>
        <p:txBody>
          <a:bodyPr rtlCol="0"/>
          <a:lstStyle>
            <a:lvl1pPr>
              <a:defRPr>
                <a:solidFill>
                  <a:schemeClr val="accent1">
                    <a:lumMod val="75000"/>
                    <a:lumOff val="25000"/>
                  </a:schemeClr>
                </a:solidFill>
              </a:defRPr>
            </a:lvl1pPr>
          </a:lstStyle>
          <a:p>
            <a:pPr rtl="0"/>
            <a:fld id="{D57F1E4F-1CFF-5643-939E-217C01CDF565}" type="slidenum">
              <a:rPr lang="en-GB" noProof="0" smtClean="0"/>
              <a:pPr rtl="0"/>
              <a:t>‹#›</a:t>
            </a:fld>
            <a:endParaRPr lang="en-GB" noProof="0"/>
          </a:p>
        </p:txBody>
      </p:sp>
    </p:spTree>
    <p:extLst>
      <p:ext uri="{BB962C8B-B14F-4D97-AF65-F5344CB8AC3E}">
        <p14:creationId xmlns:p14="http://schemas.microsoft.com/office/powerpoint/2010/main" val="429152687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A1C012-8297-4361-ACE8-A2509FB18911}"/>
              </a:ext>
            </a:extLst>
          </p:cNvPr>
          <p:cNvSpPr/>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C2572-8518-46FF-8F60-FE2963DF4A6E}"/>
              </a:ext>
            </a:extLst>
          </p:cNvPr>
          <p:cNvSpPr>
            <a:spLocks noGrp="1"/>
          </p:cNvSpPr>
          <p:nvPr>
            <p:ph type="ctrTitle"/>
          </p:nvPr>
        </p:nvSpPr>
        <p:spPr>
          <a:xfrm>
            <a:off x="960120" y="640080"/>
            <a:ext cx="10268712" cy="3227832"/>
          </a:xfrm>
        </p:spPr>
        <p:txBody>
          <a:bodyPr anchor="b">
            <a:normAutofit/>
          </a:bodyPr>
          <a:lstStyle>
            <a:lvl1pPr algn="ctr">
              <a:defRPr sz="880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A7A0C76A-7715-48A4-8CF5-14BBF61962A1}"/>
              </a:ext>
            </a:extLst>
          </p:cNvPr>
          <p:cNvSpPr>
            <a:spLocks noGrp="1"/>
          </p:cNvSpPr>
          <p:nvPr>
            <p:ph type="subTitle" idx="1"/>
          </p:nvPr>
        </p:nvSpPr>
        <p:spPr>
          <a:xfrm>
            <a:off x="960120" y="4526280"/>
            <a:ext cx="10268712" cy="1508760"/>
          </a:xfrm>
        </p:spPr>
        <p:txBody>
          <a:bodyPr>
            <a:normAutofit/>
          </a:bodyPr>
          <a:lstStyle>
            <a:lvl1pPr marL="0" indent="0" algn="ctr">
              <a:buNone/>
              <a:defRPr sz="36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Date Placeholder 10">
            <a:extLst>
              <a:ext uri="{FF2B5EF4-FFF2-40B4-BE49-F238E27FC236}">
                <a16:creationId xmlns:a16="http://schemas.microsoft.com/office/drawing/2014/main" id="{52D4EF84-F7DF-49C5-9285-301284ADB99A}"/>
              </a:ext>
            </a:extLst>
          </p:cNvPr>
          <p:cNvSpPr>
            <a:spLocks noGrp="1"/>
          </p:cNvSpPr>
          <p:nvPr>
            <p:ph type="dt" sz="half" idx="10"/>
          </p:nvPr>
        </p:nvSpPr>
        <p:spPr/>
        <p:txBody>
          <a:bodyPr/>
          <a:lstStyle>
            <a:lvl1pPr>
              <a:defRPr>
                <a:solidFill>
                  <a:schemeClr val="bg1"/>
                </a:solidFill>
              </a:defRPr>
            </a:lvl1pPr>
          </a:lstStyle>
          <a:p>
            <a:pPr algn="r"/>
            <a:fld id="{A37D6D71-8B28-4ED6-B932-04B197003D23}" type="datetimeFigureOut">
              <a:rPr lang="en-US" smtClean="0"/>
              <a:pPr algn="r"/>
              <a:t>5/3/2024</a:t>
            </a:fld>
            <a:endParaRPr lang="en-US"/>
          </a:p>
        </p:txBody>
      </p:sp>
      <p:sp>
        <p:nvSpPr>
          <p:cNvPr id="12" name="Footer Placeholder 11">
            <a:extLst>
              <a:ext uri="{FF2B5EF4-FFF2-40B4-BE49-F238E27FC236}">
                <a16:creationId xmlns:a16="http://schemas.microsoft.com/office/drawing/2014/main" id="{81266E04-79AF-49EF-86BC-DB29D304BBEC}"/>
              </a:ext>
            </a:extLst>
          </p:cNvPr>
          <p:cNvSpPr>
            <a:spLocks noGrp="1"/>
          </p:cNvSpPr>
          <p:nvPr>
            <p:ph type="ftr" sz="quarter" idx="11"/>
          </p:nvPr>
        </p:nvSpPr>
        <p:spPr/>
        <p:txBody>
          <a:bodyPr/>
          <a:lstStyle>
            <a:lvl1pPr>
              <a:defRPr>
                <a:solidFill>
                  <a:schemeClr val="bg1"/>
                </a:solidFill>
              </a:defRPr>
            </a:lvl1pPr>
          </a:lstStyle>
          <a:p>
            <a:endParaRPr lang="en-US">
              <a:solidFill>
                <a:schemeClr val="bg1"/>
              </a:solidFill>
            </a:endParaRPr>
          </a:p>
        </p:txBody>
      </p:sp>
      <p:sp>
        <p:nvSpPr>
          <p:cNvPr id="13" name="Slide Number Placeholder 12">
            <a:extLst>
              <a:ext uri="{FF2B5EF4-FFF2-40B4-BE49-F238E27FC236}">
                <a16:creationId xmlns:a16="http://schemas.microsoft.com/office/drawing/2014/main" id="{90DF5B53-9A9A-46CE-A910-25ADA58753A8}"/>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15092519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p:txBody>
          <a:bodyPr/>
          <a:lstStyle/>
          <a:p>
            <a:pPr algn="r"/>
            <a:fld id="{A37D6D71-8B28-4ED6-B932-04B197003D23}" type="datetimeFigureOut">
              <a:rPr lang="en-US" smtClean="0"/>
              <a:pPr algn="r"/>
              <a:t>5/3/2024</a:t>
            </a:fld>
            <a:endParaRPr lang="en-US"/>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p:txBody>
          <a:bodyPr/>
          <a:lstStyle/>
          <a:p>
            <a:endParaRPr lang="en-US">
              <a:solidFill>
                <a:schemeClr val="tx1"/>
              </a:solidFill>
            </a:endParaRP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4593241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a:t>Click to edit Master title style</a:t>
            </a:r>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Date Placeholder 8">
            <a:extLst>
              <a:ext uri="{FF2B5EF4-FFF2-40B4-BE49-F238E27FC236}">
                <a16:creationId xmlns:a16="http://schemas.microsoft.com/office/drawing/2014/main" id="{CE3B1B5E-0912-44AE-BAED-70B980E53915}"/>
              </a:ext>
            </a:extLst>
          </p:cNvPr>
          <p:cNvSpPr>
            <a:spLocks noGrp="1"/>
          </p:cNvSpPr>
          <p:nvPr>
            <p:ph type="dt" sz="half" idx="10"/>
          </p:nvPr>
        </p:nvSpPr>
        <p:spPr/>
        <p:txBody>
          <a:bodyPr/>
          <a:lstStyle/>
          <a:p>
            <a:pPr algn="r"/>
            <a:fld id="{A37D6D71-8B28-4ED6-B932-04B197003D23}" type="datetimeFigureOut">
              <a:rPr lang="en-US" smtClean="0"/>
              <a:pPr algn="r"/>
              <a:t>5/3/2024</a:t>
            </a:fld>
            <a:endParaRPr lang="en-US"/>
          </a:p>
        </p:txBody>
      </p:sp>
      <p:sp>
        <p:nvSpPr>
          <p:cNvPr id="10" name="Footer Placeholder 9">
            <a:extLst>
              <a:ext uri="{FF2B5EF4-FFF2-40B4-BE49-F238E27FC236}">
                <a16:creationId xmlns:a16="http://schemas.microsoft.com/office/drawing/2014/main" id="{346C82F1-A7B2-4F03-A26B-59D79BF5BFD5}"/>
              </a:ext>
            </a:extLst>
          </p:cNvPr>
          <p:cNvSpPr>
            <a:spLocks noGrp="1"/>
          </p:cNvSpPr>
          <p:nvPr>
            <p:ph type="ftr" sz="quarter" idx="11"/>
          </p:nvPr>
        </p:nvSpPr>
        <p:spPr/>
        <p:txBody>
          <a:bodyPr/>
          <a:lstStyle/>
          <a:p>
            <a:endParaRPr lang="en-US">
              <a:solidFill>
                <a:schemeClr val="tx1"/>
              </a:solidFill>
            </a:endParaRPr>
          </a:p>
        </p:txBody>
      </p:sp>
      <p:sp>
        <p:nvSpPr>
          <p:cNvPr id="11" name="Slide Number Placeholder 10">
            <a:extLst>
              <a:ext uri="{FF2B5EF4-FFF2-40B4-BE49-F238E27FC236}">
                <a16:creationId xmlns:a16="http://schemas.microsoft.com/office/drawing/2014/main" id="{B1DC1ABC-47A9-477B-A29D-F6690EE6B532}"/>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162674514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F398-F05F-4793-9FA5-5B817EB95A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7F1CD-2CD4-4BBB-AB36-73A20B1A8D69}"/>
              </a:ext>
            </a:extLst>
          </p:cNvPr>
          <p:cNvSpPr>
            <a:spLocks noGrp="1"/>
          </p:cNvSpPr>
          <p:nvPr>
            <p:ph sz="half" idx="1"/>
          </p:nvPr>
        </p:nvSpPr>
        <p:spPr>
          <a:xfrm>
            <a:off x="960120" y="2587752"/>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7BBE02-B884-4CCC-9CBD-13B792BBA2BE}"/>
              </a:ext>
            </a:extLst>
          </p:cNvPr>
          <p:cNvSpPr>
            <a:spLocks noGrp="1"/>
          </p:cNvSpPr>
          <p:nvPr>
            <p:ph sz="half" idx="2"/>
          </p:nvPr>
        </p:nvSpPr>
        <p:spPr>
          <a:xfrm>
            <a:off x="6412992" y="2583371"/>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Date Placeholder 11">
            <a:extLst>
              <a:ext uri="{FF2B5EF4-FFF2-40B4-BE49-F238E27FC236}">
                <a16:creationId xmlns:a16="http://schemas.microsoft.com/office/drawing/2014/main" id="{B7FBE509-AA68-4D63-A589-AD5DE7FFFECA}"/>
              </a:ext>
            </a:extLst>
          </p:cNvPr>
          <p:cNvSpPr>
            <a:spLocks noGrp="1"/>
          </p:cNvSpPr>
          <p:nvPr>
            <p:ph type="dt" sz="half" idx="10"/>
          </p:nvPr>
        </p:nvSpPr>
        <p:spPr/>
        <p:txBody>
          <a:bodyPr/>
          <a:lstStyle/>
          <a:p>
            <a:pPr algn="r"/>
            <a:fld id="{A37D6D71-8B28-4ED6-B932-04B197003D23}" type="datetimeFigureOut">
              <a:rPr lang="en-US" smtClean="0"/>
              <a:pPr algn="r"/>
              <a:t>5/3/2024</a:t>
            </a:fld>
            <a:endParaRPr lang="en-US"/>
          </a:p>
        </p:txBody>
      </p:sp>
      <p:sp>
        <p:nvSpPr>
          <p:cNvPr id="13" name="Footer Placeholder 12">
            <a:extLst>
              <a:ext uri="{FF2B5EF4-FFF2-40B4-BE49-F238E27FC236}">
                <a16:creationId xmlns:a16="http://schemas.microsoft.com/office/drawing/2014/main" id="{9C1A4D52-57E4-4F45-BC2C-9FD73E9CEC59}"/>
              </a:ext>
            </a:extLst>
          </p:cNvPr>
          <p:cNvSpPr>
            <a:spLocks noGrp="1"/>
          </p:cNvSpPr>
          <p:nvPr>
            <p:ph type="ftr" sz="quarter" idx="11"/>
          </p:nvPr>
        </p:nvSpPr>
        <p:spPr/>
        <p:txBody>
          <a:bodyPr/>
          <a:lstStyle/>
          <a:p>
            <a:endParaRPr lang="en-US">
              <a:solidFill>
                <a:schemeClr val="tx1"/>
              </a:solidFill>
            </a:endParaRPr>
          </a:p>
        </p:txBody>
      </p:sp>
      <p:sp>
        <p:nvSpPr>
          <p:cNvPr id="14" name="Slide Number Placeholder 13">
            <a:extLst>
              <a:ext uri="{FF2B5EF4-FFF2-40B4-BE49-F238E27FC236}">
                <a16:creationId xmlns:a16="http://schemas.microsoft.com/office/drawing/2014/main" id="{E76AD5E1-358D-4236-85AE-74713259EF08}"/>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229406864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p:txBody>
          <a:bodyPr/>
          <a:lstStyle/>
          <a:p>
            <a:pPr algn="r"/>
            <a:fld id="{A37D6D71-8B28-4ED6-B932-04B197003D23}" type="datetimeFigureOut">
              <a:rPr lang="en-US" smtClean="0"/>
              <a:pPr algn="r"/>
              <a:t>5/3/2024</a:t>
            </a:fld>
            <a:endParaRPr lang="en-US"/>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p:txBody>
          <a:bodyPr/>
          <a:lstStyle/>
          <a:p>
            <a:endParaRPr lang="en-US">
              <a:solidFill>
                <a:schemeClr val="tx1"/>
              </a:solidFill>
            </a:endParaRP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85747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p:txBody>
          <a:bodyPr/>
          <a:lstStyle/>
          <a:p>
            <a:pPr algn="r"/>
            <a:fld id="{A37D6D71-8B28-4ED6-B932-04B197003D23}" type="datetimeFigureOut">
              <a:rPr lang="en-US" smtClean="0"/>
              <a:pPr algn="r"/>
              <a:t>5/3/2024</a:t>
            </a:fld>
            <a:endParaRPr lang="en-US"/>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p:txBody>
          <a:bodyPr/>
          <a:lstStyle/>
          <a:p>
            <a:endParaRPr lang="en-US">
              <a:solidFill>
                <a:schemeClr val="tx1"/>
              </a:solidFill>
            </a:endParaRP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107593568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p>
            <a:pPr algn="r"/>
            <a:fld id="{A37D6D71-8B28-4ED6-B932-04B197003D23}" type="datetimeFigureOut">
              <a:rPr lang="en-US" smtClean="0"/>
              <a:pPr algn="r"/>
              <a:t>5/3/2024</a:t>
            </a:fld>
            <a:endParaRPr lang="en-US"/>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p>
            <a:endParaRPr lang="en-US">
              <a:solidFill>
                <a:schemeClr val="tx1"/>
              </a:solidFill>
            </a:endParaRP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350997825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3A0FE-F7E3-433E-9A29-D778690D223A}"/>
              </a:ext>
            </a:extLst>
          </p:cNvPr>
          <p:cNvSpPr>
            <a:spLocks noGrp="1"/>
          </p:cNvSpPr>
          <p:nvPr>
            <p:ph idx="1"/>
          </p:nvPr>
        </p:nvSpPr>
        <p:spPr>
          <a:xfrm>
            <a:off x="5183188" y="2591850"/>
            <a:ext cx="6045644" cy="3593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794B15D-55F5-4208-AF40-41CAFEB56F4C}"/>
              </a:ext>
            </a:extLst>
          </p:cNvPr>
          <p:cNvSpPr>
            <a:spLocks noGrp="1"/>
          </p:cNvSpPr>
          <p:nvPr>
            <p:ph type="body" sz="half" idx="2"/>
          </p:nvPr>
        </p:nvSpPr>
        <p:spPr>
          <a:xfrm>
            <a:off x="960120" y="2591850"/>
            <a:ext cx="3811905" cy="3277137"/>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E8A46CE7-2F0F-4C85-B633-B9FCB8347AE7}"/>
              </a:ext>
            </a:extLst>
          </p:cNvPr>
          <p:cNvSpPr>
            <a:spLocks noGrp="1"/>
          </p:cNvSpPr>
          <p:nvPr>
            <p:ph type="dt" sz="half" idx="10"/>
          </p:nvPr>
        </p:nvSpPr>
        <p:spPr/>
        <p:txBody>
          <a:bodyPr/>
          <a:lstStyle/>
          <a:p>
            <a:pPr algn="r"/>
            <a:fld id="{A37D6D71-8B28-4ED6-B932-04B197003D23}" type="datetimeFigureOut">
              <a:rPr lang="en-US" smtClean="0"/>
              <a:pPr algn="r"/>
              <a:t>5/3/2024</a:t>
            </a:fld>
            <a:endParaRPr lang="en-US"/>
          </a:p>
        </p:txBody>
      </p:sp>
      <p:sp>
        <p:nvSpPr>
          <p:cNvPr id="9" name="Footer Placeholder 8">
            <a:extLst>
              <a:ext uri="{FF2B5EF4-FFF2-40B4-BE49-F238E27FC236}">
                <a16:creationId xmlns:a16="http://schemas.microsoft.com/office/drawing/2014/main" id="{D0900919-3A73-4918-9D97-8DBE7ABB7A19}"/>
              </a:ext>
            </a:extLst>
          </p:cNvPr>
          <p:cNvSpPr>
            <a:spLocks noGrp="1"/>
          </p:cNvSpPr>
          <p:nvPr>
            <p:ph type="ftr" sz="quarter" idx="11"/>
          </p:nvPr>
        </p:nvSpPr>
        <p:spPr/>
        <p:txBody>
          <a:bodyPr/>
          <a:lstStyle/>
          <a:p>
            <a:endParaRPr lang="en-US">
              <a:solidFill>
                <a:schemeClr val="tx1"/>
              </a:solidFill>
            </a:endParaRPr>
          </a:p>
        </p:txBody>
      </p:sp>
      <p:sp>
        <p:nvSpPr>
          <p:cNvPr id="10" name="Slide Number Placeholder 9">
            <a:extLst>
              <a:ext uri="{FF2B5EF4-FFF2-40B4-BE49-F238E27FC236}">
                <a16:creationId xmlns:a16="http://schemas.microsoft.com/office/drawing/2014/main" id="{08BC1001-E44E-4A9A-9E60-2E319A844F65}"/>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
        <p:nvSpPr>
          <p:cNvPr id="11" name="Title 10">
            <a:extLst>
              <a:ext uri="{FF2B5EF4-FFF2-40B4-BE49-F238E27FC236}">
                <a16:creationId xmlns:a16="http://schemas.microsoft.com/office/drawing/2014/main" id="{A125AC31-022C-40AA-B65C-C9AC48395A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498428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797A575-703F-410E-9A84-F9B578FEAE80}"/>
              </a:ext>
            </a:extLst>
          </p:cNvPr>
          <p:cNvSpPr>
            <a:spLocks noGrp="1"/>
          </p:cNvSpPr>
          <p:nvPr>
            <p:ph type="pic" idx="1"/>
          </p:nvPr>
        </p:nvSpPr>
        <p:spPr>
          <a:xfrm>
            <a:off x="0" y="2267712"/>
            <a:ext cx="6571469" cy="4590288"/>
          </a:xfrm>
          <a:solidFill>
            <a:schemeClr val="bg1">
              <a:lumMod val="85000"/>
            </a:schemeClr>
          </a:solidFill>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518B509-934D-400A-A922-45B61AC6EDD8}"/>
              </a:ext>
            </a:extLst>
          </p:cNvPr>
          <p:cNvSpPr>
            <a:spLocks noGrp="1"/>
          </p:cNvSpPr>
          <p:nvPr>
            <p:ph type="body" sz="half" idx="2"/>
          </p:nvPr>
        </p:nvSpPr>
        <p:spPr>
          <a:xfrm>
            <a:off x="7235971" y="2587752"/>
            <a:ext cx="3992856" cy="3593592"/>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9813C51-6954-4F3A-A043-D1BCC8B50F83}"/>
              </a:ext>
            </a:extLst>
          </p:cNvPr>
          <p:cNvSpPr>
            <a:spLocks noGrp="1"/>
          </p:cNvSpPr>
          <p:nvPr>
            <p:ph type="dt" sz="half" idx="10"/>
          </p:nvPr>
        </p:nvSpPr>
        <p:spPr/>
        <p:txBody>
          <a:bodyPr/>
          <a:lstStyle/>
          <a:p>
            <a:pPr algn="r"/>
            <a:fld id="{A37D6D71-8B28-4ED6-B932-04B197003D23}" type="datetimeFigureOut">
              <a:rPr lang="en-US" smtClean="0"/>
              <a:pPr algn="r"/>
              <a:t>5/3/2024</a:t>
            </a:fld>
            <a:endParaRPr lang="en-US"/>
          </a:p>
        </p:txBody>
      </p:sp>
      <p:sp>
        <p:nvSpPr>
          <p:cNvPr id="9" name="Footer Placeholder 8">
            <a:extLst>
              <a:ext uri="{FF2B5EF4-FFF2-40B4-BE49-F238E27FC236}">
                <a16:creationId xmlns:a16="http://schemas.microsoft.com/office/drawing/2014/main" id="{C0AC32FB-49A3-40E4-9D24-177597043627}"/>
              </a:ext>
            </a:extLst>
          </p:cNvPr>
          <p:cNvSpPr>
            <a:spLocks noGrp="1"/>
          </p:cNvSpPr>
          <p:nvPr>
            <p:ph type="ftr" sz="quarter" idx="11"/>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a:effectLst>
                <a:outerShdw blurRad="50800" dist="38100" dir="2700000" algn="tl" rotWithShape="0">
                  <a:prstClr val="black">
                    <a:alpha val="43000"/>
                  </a:prstClr>
                </a:outerShdw>
              </a:effectLst>
            </a:endParaRPr>
          </a:p>
        </p:txBody>
      </p:sp>
      <p:sp>
        <p:nvSpPr>
          <p:cNvPr id="10" name="Slide Number Placeholder 9">
            <a:extLst>
              <a:ext uri="{FF2B5EF4-FFF2-40B4-BE49-F238E27FC236}">
                <a16:creationId xmlns:a16="http://schemas.microsoft.com/office/drawing/2014/main" id="{EC93F5E6-DAE6-447B-8038-5F4C9A799F57}"/>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
        <p:nvSpPr>
          <p:cNvPr id="2" name="Title 1">
            <a:extLst>
              <a:ext uri="{FF2B5EF4-FFF2-40B4-BE49-F238E27FC236}">
                <a16:creationId xmlns:a16="http://schemas.microsoft.com/office/drawing/2014/main" id="{9BFF97FB-514D-4FE8-A9A4-E9A111A56E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72835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94837-84B5-9DDB-F84C-025B836357C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7827B7A-32FE-862D-E672-A9D4E7B96281}"/>
              </a:ext>
            </a:extLst>
          </p:cNvPr>
          <p:cNvSpPr>
            <a:spLocks noGrp="1"/>
          </p:cNvSpPr>
          <p:nvPr>
            <p:ph type="dt" sz="half" idx="10"/>
          </p:nvPr>
        </p:nvSpPr>
        <p:spPr/>
        <p:txBody>
          <a:bodyPr/>
          <a:lstStyle/>
          <a:p>
            <a:fld id="{1798EE31-3F72-43C7-98FF-DE2F14650F08}" type="datetimeFigureOut">
              <a:rPr lang="en-GB" smtClean="0"/>
              <a:t>03/05/2024</a:t>
            </a:fld>
            <a:endParaRPr lang="en-GB"/>
          </a:p>
        </p:txBody>
      </p:sp>
      <p:sp>
        <p:nvSpPr>
          <p:cNvPr id="4" name="Footer Placeholder 3">
            <a:extLst>
              <a:ext uri="{FF2B5EF4-FFF2-40B4-BE49-F238E27FC236}">
                <a16:creationId xmlns:a16="http://schemas.microsoft.com/office/drawing/2014/main" id="{CD5A3346-7FF6-898F-454E-AD3E79291A3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9068BAF-4F05-53E2-6A79-63B4C507158A}"/>
              </a:ext>
            </a:extLst>
          </p:cNvPr>
          <p:cNvSpPr>
            <a:spLocks noGrp="1"/>
          </p:cNvSpPr>
          <p:nvPr>
            <p:ph type="sldNum" sz="quarter" idx="12"/>
          </p:nvPr>
        </p:nvSpPr>
        <p:spPr/>
        <p:txBody>
          <a:bodyPr/>
          <a:lstStyle/>
          <a:p>
            <a:fld id="{8F5C03E0-9111-4192-BA81-00A0AF4FF226}" type="slidenum">
              <a:rPr lang="en-GB" smtClean="0"/>
              <a:t>‹#›</a:t>
            </a:fld>
            <a:endParaRPr lang="en-GB"/>
          </a:p>
        </p:txBody>
      </p:sp>
    </p:spTree>
    <p:extLst>
      <p:ext uri="{BB962C8B-B14F-4D97-AF65-F5344CB8AC3E}">
        <p14:creationId xmlns:p14="http://schemas.microsoft.com/office/powerpoint/2010/main" val="11020538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27B9-64C6-4AFE-8E67-F60CD17A80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2656D-F600-4D76-8A0F-BDBE78759B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A13412-4939-4879-B91F-BB5B029B6CEB}"/>
              </a:ext>
            </a:extLst>
          </p:cNvPr>
          <p:cNvSpPr>
            <a:spLocks noGrp="1"/>
          </p:cNvSpPr>
          <p:nvPr>
            <p:ph type="dt" sz="half" idx="10"/>
          </p:nvPr>
        </p:nvSpPr>
        <p:spPr/>
        <p:txBody>
          <a:bodyPr/>
          <a:lstStyle/>
          <a:p>
            <a:pPr algn="r"/>
            <a:fld id="{A37D6D71-8B28-4ED6-B932-04B197003D23}" type="datetimeFigureOut">
              <a:rPr lang="en-US" smtClean="0"/>
              <a:pPr algn="r"/>
              <a:t>5/3/2024</a:t>
            </a:fld>
            <a:endParaRPr lang="en-US"/>
          </a:p>
        </p:txBody>
      </p:sp>
      <p:sp>
        <p:nvSpPr>
          <p:cNvPr id="8" name="Footer Placeholder 7">
            <a:extLst>
              <a:ext uri="{FF2B5EF4-FFF2-40B4-BE49-F238E27FC236}">
                <a16:creationId xmlns:a16="http://schemas.microsoft.com/office/drawing/2014/main" id="{95237DB9-DE7D-4687-82D7-612600F06C3E}"/>
              </a:ext>
            </a:extLst>
          </p:cNvPr>
          <p:cNvSpPr>
            <a:spLocks noGrp="1"/>
          </p:cNvSpPr>
          <p:nvPr>
            <p:ph type="ftr" sz="quarter" idx="11"/>
          </p:nvPr>
        </p:nvSpPr>
        <p:spPr/>
        <p:txBody>
          <a:bodyPr/>
          <a:lstStyle/>
          <a:p>
            <a:endParaRPr lang="en-US">
              <a:solidFill>
                <a:schemeClr val="tx1"/>
              </a:solidFill>
            </a:endParaRPr>
          </a:p>
        </p:txBody>
      </p:sp>
      <p:sp>
        <p:nvSpPr>
          <p:cNvPr id="9" name="Slide Number Placeholder 8">
            <a:extLst>
              <a:ext uri="{FF2B5EF4-FFF2-40B4-BE49-F238E27FC236}">
                <a16:creationId xmlns:a16="http://schemas.microsoft.com/office/drawing/2014/main" id="{6C819356-0444-4C23-82D3-E2FDE28D3DCB}"/>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236977592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B51B7C-D548-4AB7-90A4-C196105E6D56}"/>
              </a:ext>
            </a:extLst>
          </p:cNvPr>
          <p:cNvSpPr/>
          <p:nvPr/>
        </p:nvSpPr>
        <p:spPr>
          <a:xfrm>
            <a:off x="7108274" y="0"/>
            <a:ext cx="50837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32DC521B-8B54-4843-9FF4-B2C30FA0043F}"/>
              </a:ext>
            </a:extLst>
          </p:cNvPr>
          <p:cNvSpPr>
            <a:spLocks noGrp="1"/>
          </p:cNvSpPr>
          <p:nvPr>
            <p:ph type="title" orient="vert"/>
          </p:nvPr>
        </p:nvSpPr>
        <p:spPr>
          <a:xfrm>
            <a:off x="7751740" y="643467"/>
            <a:ext cx="3477092" cy="5533495"/>
          </a:xfrm>
        </p:spPr>
        <p:txBody>
          <a:bodyPr vert="eaVert" tIns="91440" bIns="91440"/>
          <a:lstStyle/>
          <a:p>
            <a:r>
              <a:rPr lang="en-US"/>
              <a:t>Click to edit Master title style</a:t>
            </a:r>
          </a:p>
        </p:txBody>
      </p:sp>
      <p:sp>
        <p:nvSpPr>
          <p:cNvPr id="3" name="Vertical Text Placeholder 2">
            <a:extLst>
              <a:ext uri="{FF2B5EF4-FFF2-40B4-BE49-F238E27FC236}">
                <a16:creationId xmlns:a16="http://schemas.microsoft.com/office/drawing/2014/main" id="{410E3F10-9E27-41E6-A965-4243E37BE3D5}"/>
              </a:ext>
            </a:extLst>
          </p:cNvPr>
          <p:cNvSpPr>
            <a:spLocks noGrp="1"/>
          </p:cNvSpPr>
          <p:nvPr>
            <p:ph type="body" orient="vert" idx="1"/>
          </p:nvPr>
        </p:nvSpPr>
        <p:spPr>
          <a:xfrm>
            <a:off x="960120" y="643467"/>
            <a:ext cx="5504687" cy="5533496"/>
          </a:xfrm>
        </p:spPr>
        <p:txBody>
          <a:bodyPr vert="eaVert" tIns="9144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341D62D-51A0-4AD7-8027-BF548FB6AAF3}"/>
              </a:ext>
            </a:extLst>
          </p:cNvPr>
          <p:cNvSpPr>
            <a:spLocks noGrp="1"/>
          </p:cNvSpPr>
          <p:nvPr>
            <p:ph type="dt" sz="half" idx="10"/>
          </p:nvPr>
        </p:nvSpPr>
        <p:spPr>
          <a:xfrm>
            <a:off x="7617898" y="6356350"/>
            <a:ext cx="2522798" cy="365125"/>
          </a:xfrm>
        </p:spPr>
        <p:txBody>
          <a:bodyPr/>
          <a:lstStyle>
            <a:lvl1pPr>
              <a:defRPr>
                <a:solidFill>
                  <a:schemeClr val="bg1"/>
                </a:solidFill>
              </a:defRPr>
            </a:lvl1pPr>
          </a:lstStyle>
          <a:p>
            <a:pPr algn="r"/>
            <a:fld id="{A37D6D71-8B28-4ED6-B932-04B197003D23}" type="datetimeFigureOut">
              <a:rPr lang="en-US" smtClean="0"/>
              <a:pPr algn="r"/>
              <a:t>5/3/2024</a:t>
            </a:fld>
            <a:endParaRPr lang="en-US"/>
          </a:p>
        </p:txBody>
      </p:sp>
      <p:sp>
        <p:nvSpPr>
          <p:cNvPr id="8" name="Footer Placeholder 7">
            <a:extLst>
              <a:ext uri="{FF2B5EF4-FFF2-40B4-BE49-F238E27FC236}">
                <a16:creationId xmlns:a16="http://schemas.microsoft.com/office/drawing/2014/main" id="{A5857492-A701-44A1-B1D5-7B2C8CD06582}"/>
              </a:ext>
            </a:extLst>
          </p:cNvPr>
          <p:cNvSpPr>
            <a:spLocks noGrp="1"/>
          </p:cNvSpPr>
          <p:nvPr>
            <p:ph type="ftr" sz="quarter" idx="11"/>
          </p:nvPr>
        </p:nvSpPr>
        <p:spPr/>
        <p:txBody>
          <a:bodyPr/>
          <a:lstStyle/>
          <a:p>
            <a:endParaRPr lang="en-US">
              <a:solidFill>
                <a:schemeClr val="tx1"/>
              </a:solidFill>
            </a:endParaRPr>
          </a:p>
        </p:txBody>
      </p:sp>
      <p:sp>
        <p:nvSpPr>
          <p:cNvPr id="9" name="Slide Number Placeholder 8">
            <a:extLst>
              <a:ext uri="{FF2B5EF4-FFF2-40B4-BE49-F238E27FC236}">
                <a16:creationId xmlns:a16="http://schemas.microsoft.com/office/drawing/2014/main" id="{EED2E8AE-F1AA-4D19-A434-102501D3B460}"/>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3821449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C6610B-E0C4-5ED7-4B5F-BAF7A540CFF2}"/>
              </a:ext>
            </a:extLst>
          </p:cNvPr>
          <p:cNvSpPr>
            <a:spLocks noGrp="1"/>
          </p:cNvSpPr>
          <p:nvPr>
            <p:ph type="dt" sz="half" idx="10"/>
          </p:nvPr>
        </p:nvSpPr>
        <p:spPr/>
        <p:txBody>
          <a:bodyPr/>
          <a:lstStyle/>
          <a:p>
            <a:fld id="{1798EE31-3F72-43C7-98FF-DE2F14650F08}" type="datetimeFigureOut">
              <a:rPr lang="en-GB" smtClean="0"/>
              <a:t>03/05/2024</a:t>
            </a:fld>
            <a:endParaRPr lang="en-GB"/>
          </a:p>
        </p:txBody>
      </p:sp>
      <p:sp>
        <p:nvSpPr>
          <p:cNvPr id="3" name="Footer Placeholder 2">
            <a:extLst>
              <a:ext uri="{FF2B5EF4-FFF2-40B4-BE49-F238E27FC236}">
                <a16:creationId xmlns:a16="http://schemas.microsoft.com/office/drawing/2014/main" id="{DD8896F6-4663-B07D-C7B5-3FD01E66301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759B4E1-63E7-6B3A-FFB1-2DBAD2EEA3B8}"/>
              </a:ext>
            </a:extLst>
          </p:cNvPr>
          <p:cNvSpPr>
            <a:spLocks noGrp="1"/>
          </p:cNvSpPr>
          <p:nvPr>
            <p:ph type="sldNum" sz="quarter" idx="12"/>
          </p:nvPr>
        </p:nvSpPr>
        <p:spPr/>
        <p:txBody>
          <a:bodyPr/>
          <a:lstStyle/>
          <a:p>
            <a:fld id="{8F5C03E0-9111-4192-BA81-00A0AF4FF226}" type="slidenum">
              <a:rPr lang="en-GB" smtClean="0"/>
              <a:t>‹#›</a:t>
            </a:fld>
            <a:endParaRPr lang="en-GB"/>
          </a:p>
        </p:txBody>
      </p:sp>
    </p:spTree>
    <p:extLst>
      <p:ext uri="{BB962C8B-B14F-4D97-AF65-F5344CB8AC3E}">
        <p14:creationId xmlns:p14="http://schemas.microsoft.com/office/powerpoint/2010/main" val="42926367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AC053-D51A-6BA3-E1A5-5B2E34D0AA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AF62525-653A-E2AE-7A0C-B656C594ED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B8850A6-4CDD-98FB-1D18-292F6231D3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EE0781-105D-4FDB-95C0-15E1C4A343F2}"/>
              </a:ext>
            </a:extLst>
          </p:cNvPr>
          <p:cNvSpPr>
            <a:spLocks noGrp="1"/>
          </p:cNvSpPr>
          <p:nvPr>
            <p:ph type="dt" sz="half" idx="10"/>
          </p:nvPr>
        </p:nvSpPr>
        <p:spPr/>
        <p:txBody>
          <a:bodyPr/>
          <a:lstStyle/>
          <a:p>
            <a:fld id="{1798EE31-3F72-43C7-98FF-DE2F14650F08}" type="datetimeFigureOut">
              <a:rPr lang="en-GB" smtClean="0"/>
              <a:t>03/05/2024</a:t>
            </a:fld>
            <a:endParaRPr lang="en-GB"/>
          </a:p>
        </p:txBody>
      </p:sp>
      <p:sp>
        <p:nvSpPr>
          <p:cNvPr id="6" name="Footer Placeholder 5">
            <a:extLst>
              <a:ext uri="{FF2B5EF4-FFF2-40B4-BE49-F238E27FC236}">
                <a16:creationId xmlns:a16="http://schemas.microsoft.com/office/drawing/2014/main" id="{5BF7AE90-5F36-487B-3D6E-DF4C50CA59E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F1B33F0-87C3-BB13-F740-C255BA0C5C9F}"/>
              </a:ext>
            </a:extLst>
          </p:cNvPr>
          <p:cNvSpPr>
            <a:spLocks noGrp="1"/>
          </p:cNvSpPr>
          <p:nvPr>
            <p:ph type="sldNum" sz="quarter" idx="12"/>
          </p:nvPr>
        </p:nvSpPr>
        <p:spPr/>
        <p:txBody>
          <a:bodyPr/>
          <a:lstStyle/>
          <a:p>
            <a:fld id="{8F5C03E0-9111-4192-BA81-00A0AF4FF226}" type="slidenum">
              <a:rPr lang="en-GB" smtClean="0"/>
              <a:t>‹#›</a:t>
            </a:fld>
            <a:endParaRPr lang="en-GB"/>
          </a:p>
        </p:txBody>
      </p:sp>
    </p:spTree>
    <p:extLst>
      <p:ext uri="{BB962C8B-B14F-4D97-AF65-F5344CB8AC3E}">
        <p14:creationId xmlns:p14="http://schemas.microsoft.com/office/powerpoint/2010/main" val="654642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86691-2FFB-309D-70B1-8D7EDC18B1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5A71C1D-E540-36C2-196A-F6C89BA703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63643BA-50CD-A18D-7183-8768A1AF3F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E84DFE-CA58-F2E6-9632-602EE0018EBA}"/>
              </a:ext>
            </a:extLst>
          </p:cNvPr>
          <p:cNvSpPr>
            <a:spLocks noGrp="1"/>
          </p:cNvSpPr>
          <p:nvPr>
            <p:ph type="dt" sz="half" idx="10"/>
          </p:nvPr>
        </p:nvSpPr>
        <p:spPr/>
        <p:txBody>
          <a:bodyPr/>
          <a:lstStyle/>
          <a:p>
            <a:fld id="{1798EE31-3F72-43C7-98FF-DE2F14650F08}" type="datetimeFigureOut">
              <a:rPr lang="en-GB" smtClean="0"/>
              <a:t>03/05/2024</a:t>
            </a:fld>
            <a:endParaRPr lang="en-GB"/>
          </a:p>
        </p:txBody>
      </p:sp>
      <p:sp>
        <p:nvSpPr>
          <p:cNvPr id="6" name="Footer Placeholder 5">
            <a:extLst>
              <a:ext uri="{FF2B5EF4-FFF2-40B4-BE49-F238E27FC236}">
                <a16:creationId xmlns:a16="http://schemas.microsoft.com/office/drawing/2014/main" id="{14EB5DC0-6383-C9E8-99D5-AEDB31A1BC9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95CBB38-BF81-1DE5-752A-17EEB62A7FFD}"/>
              </a:ext>
            </a:extLst>
          </p:cNvPr>
          <p:cNvSpPr>
            <a:spLocks noGrp="1"/>
          </p:cNvSpPr>
          <p:nvPr>
            <p:ph type="sldNum" sz="quarter" idx="12"/>
          </p:nvPr>
        </p:nvSpPr>
        <p:spPr/>
        <p:txBody>
          <a:bodyPr/>
          <a:lstStyle/>
          <a:p>
            <a:fld id="{8F5C03E0-9111-4192-BA81-00A0AF4FF226}" type="slidenum">
              <a:rPr lang="en-GB" smtClean="0"/>
              <a:t>‹#›</a:t>
            </a:fld>
            <a:endParaRPr lang="en-GB"/>
          </a:p>
        </p:txBody>
      </p:sp>
    </p:spTree>
    <p:extLst>
      <p:ext uri="{BB962C8B-B14F-4D97-AF65-F5344CB8AC3E}">
        <p14:creationId xmlns:p14="http://schemas.microsoft.com/office/powerpoint/2010/main" val="259377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5.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18090D-8937-B66C-698F-29EC90D8B5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F4693A8-BE4C-B008-2039-9ED25F59ED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2F97349-2FA4-B330-748A-DB137F1CC0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798EE31-3F72-43C7-98FF-DE2F14650F08}" type="datetimeFigureOut">
              <a:rPr lang="en-GB" smtClean="0"/>
              <a:t>03/05/2024</a:t>
            </a:fld>
            <a:endParaRPr lang="en-GB"/>
          </a:p>
        </p:txBody>
      </p:sp>
      <p:sp>
        <p:nvSpPr>
          <p:cNvPr id="5" name="Footer Placeholder 4">
            <a:extLst>
              <a:ext uri="{FF2B5EF4-FFF2-40B4-BE49-F238E27FC236}">
                <a16:creationId xmlns:a16="http://schemas.microsoft.com/office/drawing/2014/main" id="{ABA2D76E-12D3-88AB-3994-EBD22FF55E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72ED4E6B-8E6B-E9CD-DC8B-B324069B13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F5C03E0-9111-4192-BA81-00A0AF4FF226}" type="slidenum">
              <a:rPr lang="en-GB" smtClean="0"/>
              <a:t>‹#›</a:t>
            </a:fld>
            <a:endParaRPr lang="en-GB"/>
          </a:p>
        </p:txBody>
      </p:sp>
    </p:spTree>
    <p:extLst>
      <p:ext uri="{BB962C8B-B14F-4D97-AF65-F5344CB8AC3E}">
        <p14:creationId xmlns:p14="http://schemas.microsoft.com/office/powerpoint/2010/main" val="5684722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B1D84C-7934-4E5B-B6E4-A1D6EC299551}"/>
              </a:ext>
            </a:extLst>
          </p:cNvPr>
          <p:cNvSpPr>
            <a:spLocks noGrp="1"/>
          </p:cNvSpPr>
          <p:nvPr>
            <p:ph type="title"/>
          </p:nvPr>
        </p:nvSpPr>
        <p:spPr>
          <a:xfrm>
            <a:off x="1517904" y="1517904"/>
            <a:ext cx="9144000" cy="1344168"/>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5F6A990F-40AC-447A-964A-840C94A6471A}"/>
              </a:ext>
            </a:extLst>
          </p:cNvPr>
          <p:cNvSpPr>
            <a:spLocks noGrp="1"/>
          </p:cNvSpPr>
          <p:nvPr>
            <p:ph type="body" idx="1"/>
          </p:nvPr>
        </p:nvSpPr>
        <p:spPr>
          <a:xfrm>
            <a:off x="1517904" y="2971800"/>
            <a:ext cx="9144000" cy="312724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D832A1-FFBA-48B6-B2D0-E5414F12838B}"/>
              </a:ext>
            </a:extLst>
          </p:cNvPr>
          <p:cNvSpPr>
            <a:spLocks noGrp="1"/>
          </p:cNvSpPr>
          <p:nvPr>
            <p:ph type="dt" sz="half" idx="2"/>
          </p:nvPr>
        </p:nvSpPr>
        <p:spPr>
          <a:xfrm>
            <a:off x="8805672" y="6400800"/>
            <a:ext cx="1865376" cy="365125"/>
          </a:xfrm>
          <a:prstGeom prst="rect">
            <a:avLst/>
          </a:prstGeom>
        </p:spPr>
        <p:txBody>
          <a:bodyPr vert="horz" lIns="91440" tIns="45720" rIns="91440" bIns="45720" rtlCol="0" anchor="ctr"/>
          <a:lstStyle>
            <a:lvl1pPr algn="r">
              <a:defRPr sz="1000">
                <a:solidFill>
                  <a:schemeClr val="tx1"/>
                </a:solidFill>
              </a:defRPr>
            </a:lvl1pPr>
          </a:lstStyle>
          <a:p>
            <a:pPr algn="r"/>
            <a:fld id="{3F9AFA87-1417-4992-ABD9-27C3BC8CC883}" type="datetimeFigureOut">
              <a:rPr lang="en-US" smtClean="0"/>
              <a:pPr algn="r"/>
              <a:t>5/3/2024</a:t>
            </a:fld>
            <a:endParaRPr lang="en-US"/>
          </a:p>
        </p:txBody>
      </p:sp>
      <p:sp>
        <p:nvSpPr>
          <p:cNvPr id="5" name="Footer Placeholder 4">
            <a:extLst>
              <a:ext uri="{FF2B5EF4-FFF2-40B4-BE49-F238E27FC236}">
                <a16:creationId xmlns:a16="http://schemas.microsoft.com/office/drawing/2014/main" id="{0F933EC1-4EE2-4453-841C-CFDFE708948E}"/>
              </a:ext>
            </a:extLst>
          </p:cNvPr>
          <p:cNvSpPr>
            <a:spLocks noGrp="1"/>
          </p:cNvSpPr>
          <p:nvPr>
            <p:ph type="ftr" sz="quarter" idx="3"/>
          </p:nvPr>
        </p:nvSpPr>
        <p:spPr>
          <a:xfrm>
            <a:off x="758952" y="6400800"/>
            <a:ext cx="6099048" cy="365125"/>
          </a:xfrm>
          <a:prstGeom prst="rect">
            <a:avLst/>
          </a:prstGeom>
        </p:spPr>
        <p:txBody>
          <a:bodyPr vert="horz" lIns="91440" tIns="45720" rIns="91440" bIns="45720" rtlCol="0" anchor="ctr"/>
          <a:lstStyle>
            <a:lvl1pPr algn="l">
              <a:defRPr sz="1000">
                <a:solidFill>
                  <a:schemeClr val="tx1"/>
                </a:solidFill>
              </a:defRPr>
            </a:lvl1pPr>
          </a:lstStyle>
          <a:p>
            <a:endParaRPr lang="en-US" sz="1000"/>
          </a:p>
        </p:txBody>
      </p:sp>
      <p:sp>
        <p:nvSpPr>
          <p:cNvPr id="6" name="Slide Number Placeholder 5">
            <a:extLst>
              <a:ext uri="{FF2B5EF4-FFF2-40B4-BE49-F238E27FC236}">
                <a16:creationId xmlns:a16="http://schemas.microsoft.com/office/drawing/2014/main" id="{C3CEBA78-E732-44EF-BA0B-FC42F7931311}"/>
              </a:ext>
            </a:extLst>
          </p:cNvPr>
          <p:cNvSpPr>
            <a:spLocks noGrp="1"/>
          </p:cNvSpPr>
          <p:nvPr>
            <p:ph type="sldNum" sz="quarter" idx="4"/>
          </p:nvPr>
        </p:nvSpPr>
        <p:spPr>
          <a:xfrm>
            <a:off x="10899648" y="6400800"/>
            <a:ext cx="530352" cy="365125"/>
          </a:xfrm>
          <a:prstGeom prst="rect">
            <a:avLst/>
          </a:prstGeom>
        </p:spPr>
        <p:txBody>
          <a:bodyPr vert="horz" lIns="91440" tIns="45720" rIns="91440" bIns="45720" rtlCol="0" anchor="ctr"/>
          <a:lstStyle>
            <a:lvl1pPr algn="r">
              <a:defRPr sz="1000" b="1">
                <a:solidFill>
                  <a:schemeClr val="tx1"/>
                </a:solidFill>
              </a:defRPr>
            </a:lvl1pPr>
          </a:lstStyle>
          <a:p>
            <a:fld id="{CB1E4CB7-CB13-4810-BF18-BE31AFC64F93}" type="slidenum">
              <a:rPr lang="en-US" smtClean="0"/>
              <a:pPr/>
              <a:t>‹#›</a:t>
            </a:fld>
            <a:endParaRPr lang="en-US" sz="1000"/>
          </a:p>
        </p:txBody>
      </p:sp>
      <p:sp>
        <p:nvSpPr>
          <p:cNvPr id="8" name="Freeform: Shape 7">
            <a:extLst>
              <a:ext uri="{FF2B5EF4-FFF2-40B4-BE49-F238E27FC236}">
                <a16:creationId xmlns:a16="http://schemas.microsoft.com/office/drawing/2014/main" id="{49306479-8C4D-4E4A-A330-DFC80A8A01BE}"/>
              </a:ext>
            </a:extLst>
          </p:cNvPr>
          <p:cNvSpPr/>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086880878"/>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5000"/>
        </a:lnSpc>
        <a:spcBef>
          <a:spcPct val="0"/>
        </a:spcBef>
        <a:buNone/>
        <a:defRPr sz="4200" kern="1200" spc="-50" baseline="0">
          <a:solidFill>
            <a:schemeClr val="tx1"/>
          </a:solidFill>
          <a:latin typeface="+mj-lt"/>
          <a:ea typeface="+mj-ea"/>
          <a:cs typeface="+mj-cs"/>
        </a:defRPr>
      </a:lvl1pPr>
    </p:titleStyle>
    <p:bodyStyle>
      <a:lvl1pPr marL="365760" indent="-365760" algn="l" defTabSz="914400" rtl="0" eaLnBrk="1" latinLnBrk="0" hangingPunct="1">
        <a:lnSpc>
          <a:spcPct val="105000"/>
        </a:lnSpc>
        <a:spcBef>
          <a:spcPts val="900"/>
        </a:spcBef>
        <a:buClr>
          <a:schemeClr val="accent5"/>
        </a:buClr>
        <a:buFont typeface="Avenir Next LT Pro" panose="020B0504020202020204" pitchFamily="34" charset="0"/>
        <a:buChar char="+"/>
        <a:defRPr sz="2600" kern="1200">
          <a:solidFill>
            <a:schemeClr val="tx1"/>
          </a:solidFill>
          <a:latin typeface="+mn-lt"/>
          <a:ea typeface="+mn-ea"/>
          <a:cs typeface="+mn-cs"/>
        </a:defRPr>
      </a:lvl1pPr>
      <a:lvl2pPr marL="365760" indent="0" algn="l" defTabSz="914400" rtl="0" eaLnBrk="1" latinLnBrk="0" hangingPunct="1">
        <a:lnSpc>
          <a:spcPct val="105000"/>
        </a:lnSpc>
        <a:spcBef>
          <a:spcPts val="9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640080"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2000" kern="1200">
          <a:solidFill>
            <a:schemeClr val="tx1"/>
          </a:solidFill>
          <a:latin typeface="+mn-lt"/>
          <a:ea typeface="+mn-ea"/>
          <a:cs typeface="+mn-cs"/>
        </a:defRPr>
      </a:lvl3pPr>
      <a:lvl4pPr marL="640080" indent="0" algn="l" defTabSz="914400" rtl="0" eaLnBrk="1" latinLnBrk="0" hangingPunct="1">
        <a:lnSpc>
          <a:spcPct val="105000"/>
        </a:lnSpc>
        <a:spcBef>
          <a:spcPts val="600"/>
        </a:spcBef>
        <a:buFontTx/>
        <a:buNone/>
        <a:defRPr sz="1800" i="1" kern="1200">
          <a:solidFill>
            <a:schemeClr val="tx1">
              <a:lumMod val="75000"/>
              <a:lumOff val="25000"/>
            </a:schemeClr>
          </a:solidFill>
          <a:latin typeface="+mn-lt"/>
          <a:ea typeface="+mn-ea"/>
          <a:cs typeface="+mn-cs"/>
        </a:defRPr>
      </a:lvl4pPr>
      <a:lvl5pPr marL="886968"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2AA8894-E4A6-4D5B-AD62-2B1B98453828}" type="datetimeFigureOut">
              <a:rPr lang="en-GB" smtClean="0"/>
              <a:t>03/05/2024</a:t>
            </a:fld>
            <a:endParaRPr lang="en-GB"/>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GB"/>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AD69A7A-E2A2-44C4-8AD2-B50806720F05}" type="slidenum">
              <a:rPr lang="en-GB" smtClean="0"/>
              <a:t>‹#›</a:t>
            </a:fld>
            <a:endParaRPr lang="en-GB"/>
          </a:p>
        </p:txBody>
      </p:sp>
    </p:spTree>
    <p:extLst>
      <p:ext uri="{BB962C8B-B14F-4D97-AF65-F5344CB8AC3E}">
        <p14:creationId xmlns:p14="http://schemas.microsoft.com/office/powerpoint/2010/main" val="16539032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751" r:id="rId12"/>
    <p:sldLayoutId id="2147483752" r:id="rId13"/>
    <p:sldLayoutId id="2147483753" r:id="rId14"/>
    <p:sldLayoutId id="2147483754" r:id="rId15"/>
    <p:sldLayoutId id="2147483755" r:id="rId16"/>
    <p:sldLayoutId id="2147483756"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en-US" noProof="0"/>
              <a:t>Click to edit Master title style</a:t>
            </a:r>
            <a:endParaRPr lang="en-GB" noProof="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pPr rtl="0"/>
            <a:fld id="{4B4B326D-8F15-4B53-B18E-44A3026066F3}" type="datetime1">
              <a:rPr lang="en-GB" noProof="0" smtClean="0"/>
              <a:t>03/05/2024</a:t>
            </a:fld>
            <a:endParaRPr lang="en-GB" noProof="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pPr rtl="0"/>
            <a:endParaRPr lang="en-GB" noProof="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pPr rtl="0"/>
            <a:fld id="{D57F1E4F-1CFF-5643-939E-217C01CDF565}" type="slidenum">
              <a:rPr lang="en-GB" noProof="0" smtClean="0"/>
              <a:pPr rtl="0"/>
              <a:t>‹#›</a:t>
            </a:fld>
            <a:endParaRPr lang="en-GB" noProof="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pPr algn="r"/>
            <a:fld id="{A37D6D71-8B28-4ED6-B932-04B197003D23}" type="datetimeFigureOut">
              <a:rPr lang="en-US" smtClean="0"/>
              <a:pPr algn="r"/>
              <a:t>5/3/2024</a:t>
            </a:fld>
            <a:endParaRPr lang="en-US" spc="50"/>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endParaRPr lang="en-US" spc="50"/>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279326947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5" r:id="rId6"/>
    <p:sldLayoutId id="2147483680" r:id="rId7"/>
    <p:sldLayoutId id="2147483681" r:id="rId8"/>
    <p:sldLayoutId id="2147483682" r:id="rId9"/>
    <p:sldLayoutId id="2147483684" r:id="rId10"/>
    <p:sldLayoutId id="2147483683" r:id="rId11"/>
  </p:sldLayoutIdLst>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6.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4.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43.xml"/><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43.xml"/><Relationship Id="rId4" Type="http://schemas.openxmlformats.org/officeDocument/2006/relationships/image" Target="../media/image71.png"/></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_rels/slide3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1.xml"/><Relationship Id="rId1" Type="http://schemas.openxmlformats.org/officeDocument/2006/relationships/slideLayout" Target="../slideLayouts/slideLayout51.xml"/><Relationship Id="rId5" Type="http://schemas.openxmlformats.org/officeDocument/2006/relationships/image" Target="../media/image76.png"/><Relationship Id="rId4" Type="http://schemas.openxmlformats.org/officeDocument/2006/relationships/image" Target="../media/image75.jpe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white sign with red text&#10;&#10;Description automatically generated">
            <a:extLst>
              <a:ext uri="{FF2B5EF4-FFF2-40B4-BE49-F238E27FC236}">
                <a16:creationId xmlns:a16="http://schemas.microsoft.com/office/drawing/2014/main" id="{69BBC434-6135-9824-056B-00A9BEDE7906}"/>
              </a:ext>
            </a:extLst>
          </p:cNvPr>
          <p:cNvPicPr>
            <a:picLocks noChangeAspect="1"/>
          </p:cNvPicPr>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2242275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B9FFFB58-0179-666B-0E27-630601FACBD0}"/>
              </a:ext>
            </a:extLst>
          </p:cNvPr>
          <p:cNvSpPr>
            <a:spLocks noGrp="1"/>
          </p:cNvSpPr>
          <p:nvPr>
            <p:ph type="title"/>
          </p:nvPr>
        </p:nvSpPr>
        <p:spPr>
          <a:xfrm>
            <a:off x="826396" y="586855"/>
            <a:ext cx="4230100" cy="3387497"/>
          </a:xfrm>
        </p:spPr>
        <p:txBody>
          <a:bodyPr anchor="b">
            <a:normAutofit/>
          </a:bodyPr>
          <a:lstStyle/>
          <a:p>
            <a:pPr algn="r"/>
            <a:r>
              <a:rPr lang="en-GB" sz="4000">
                <a:solidFill>
                  <a:srgbClr val="FFFFFF"/>
                </a:solidFill>
              </a:rPr>
              <a:t>Main objectives</a:t>
            </a:r>
          </a:p>
        </p:txBody>
      </p:sp>
      <p:sp>
        <p:nvSpPr>
          <p:cNvPr id="3" name="Content Placeholder 2">
            <a:extLst>
              <a:ext uri="{FF2B5EF4-FFF2-40B4-BE49-F238E27FC236}">
                <a16:creationId xmlns:a16="http://schemas.microsoft.com/office/drawing/2014/main" id="{3C078D29-0967-40F3-F5F5-157717424D61}"/>
              </a:ext>
            </a:extLst>
          </p:cNvPr>
          <p:cNvSpPr>
            <a:spLocks noGrp="1"/>
          </p:cNvSpPr>
          <p:nvPr>
            <p:ph idx="1"/>
          </p:nvPr>
        </p:nvSpPr>
        <p:spPr>
          <a:xfrm>
            <a:off x="6503158" y="649480"/>
            <a:ext cx="4862447" cy="5546047"/>
          </a:xfrm>
        </p:spPr>
        <p:txBody>
          <a:bodyPr anchor="ctr">
            <a:normAutofit/>
          </a:bodyPr>
          <a:lstStyle/>
          <a:p>
            <a:r>
              <a:rPr lang="en-GB" sz="2000"/>
              <a:t>Enhance use of IBM </a:t>
            </a:r>
            <a:r>
              <a:rPr lang="en-GB" sz="2000" err="1"/>
              <a:t>SkillsBuild</a:t>
            </a:r>
            <a:r>
              <a:rPr lang="en-GB" sz="2000"/>
              <a:t> via our interactive web app</a:t>
            </a:r>
          </a:p>
          <a:p>
            <a:endParaRPr lang="en-GB" sz="2000"/>
          </a:p>
          <a:p>
            <a:r>
              <a:rPr lang="en-GB" sz="2000"/>
              <a:t>Our aim was to encourage student participation  on the </a:t>
            </a:r>
            <a:r>
              <a:rPr lang="en-GB" sz="2000" err="1"/>
              <a:t>SkillsBuild</a:t>
            </a:r>
            <a:r>
              <a:rPr lang="en-GB" sz="2000"/>
              <a:t> platform</a:t>
            </a:r>
          </a:p>
          <a:p>
            <a:endParaRPr lang="en-GB" sz="2000"/>
          </a:p>
          <a:p>
            <a:r>
              <a:rPr lang="en-GB" sz="2000"/>
              <a:t>Our goal is to empower students to advance their careers</a:t>
            </a:r>
          </a:p>
        </p:txBody>
      </p:sp>
    </p:spTree>
    <p:extLst>
      <p:ext uri="{BB962C8B-B14F-4D97-AF65-F5344CB8AC3E}">
        <p14:creationId xmlns:p14="http://schemas.microsoft.com/office/powerpoint/2010/main" val="4280580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073C3309-09FD-7EC1-AC4E-1C63CFBADA0C}"/>
              </a:ext>
            </a:extLst>
          </p:cNvPr>
          <p:cNvSpPr>
            <a:spLocks noGrp="1"/>
          </p:cNvSpPr>
          <p:nvPr>
            <p:ph type="title"/>
          </p:nvPr>
        </p:nvSpPr>
        <p:spPr>
          <a:xfrm>
            <a:off x="1371597" y="348865"/>
            <a:ext cx="10044023" cy="877729"/>
          </a:xfrm>
        </p:spPr>
        <p:txBody>
          <a:bodyPr anchor="ctr">
            <a:normAutofit/>
          </a:bodyPr>
          <a:lstStyle/>
          <a:p>
            <a:r>
              <a:rPr lang="en-GB" sz="4000">
                <a:solidFill>
                  <a:srgbClr val="FFFFFF"/>
                </a:solidFill>
              </a:rPr>
              <a:t>Key gamification features</a:t>
            </a:r>
          </a:p>
        </p:txBody>
      </p:sp>
      <p:graphicFrame>
        <p:nvGraphicFramePr>
          <p:cNvPr id="5" name="Content Placeholder 2">
            <a:extLst>
              <a:ext uri="{FF2B5EF4-FFF2-40B4-BE49-F238E27FC236}">
                <a16:creationId xmlns:a16="http://schemas.microsoft.com/office/drawing/2014/main" id="{2BFFDF38-0450-F314-2468-256B6AB31A72}"/>
              </a:ext>
            </a:extLst>
          </p:cNvPr>
          <p:cNvGraphicFramePr>
            <a:graphicFrameLocks noGrp="1"/>
          </p:cNvGraphicFramePr>
          <p:nvPr>
            <p:ph idx="1"/>
            <p:extLst>
              <p:ext uri="{D42A27DB-BD31-4B8C-83A1-F6EECF244321}">
                <p14:modId xmlns:p14="http://schemas.microsoft.com/office/powerpoint/2010/main" val="102450139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06206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77B28235-11B8-EA09-6875-308C298F8FD1}"/>
              </a:ext>
            </a:extLst>
          </p:cNvPr>
          <p:cNvSpPr>
            <a:spLocks noGrp="1"/>
          </p:cNvSpPr>
          <p:nvPr>
            <p:ph type="title"/>
          </p:nvPr>
        </p:nvSpPr>
        <p:spPr>
          <a:xfrm>
            <a:off x="1371597" y="348865"/>
            <a:ext cx="10044023" cy="877729"/>
          </a:xfrm>
        </p:spPr>
        <p:txBody>
          <a:bodyPr anchor="ctr">
            <a:normAutofit/>
          </a:bodyPr>
          <a:lstStyle/>
          <a:p>
            <a:r>
              <a:rPr lang="en-GB" sz="4000">
                <a:solidFill>
                  <a:srgbClr val="FFFFFF"/>
                </a:solidFill>
              </a:rPr>
              <a:t>Key gamification features</a:t>
            </a:r>
          </a:p>
        </p:txBody>
      </p:sp>
      <p:graphicFrame>
        <p:nvGraphicFramePr>
          <p:cNvPr id="5" name="Content Placeholder 2">
            <a:extLst>
              <a:ext uri="{FF2B5EF4-FFF2-40B4-BE49-F238E27FC236}">
                <a16:creationId xmlns:a16="http://schemas.microsoft.com/office/drawing/2014/main" id="{7E8884A5-A731-D9D2-A6ED-8F875A55B0B8}"/>
              </a:ext>
            </a:extLst>
          </p:cNvPr>
          <p:cNvGraphicFramePr>
            <a:graphicFrameLocks noGrp="1"/>
          </p:cNvGraphicFramePr>
          <p:nvPr>
            <p:ph idx="1"/>
            <p:extLst>
              <p:ext uri="{D42A27DB-BD31-4B8C-83A1-F6EECF244321}">
                <p14:modId xmlns:p14="http://schemas.microsoft.com/office/powerpoint/2010/main" val="2313210019"/>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1465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3" name="Rectangle 62">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EA63F0D2-4A36-3E04-81D3-07EFFA3C91E0}"/>
              </a:ext>
            </a:extLst>
          </p:cNvPr>
          <p:cNvSpPr>
            <a:spLocks noGrp="1"/>
          </p:cNvSpPr>
          <p:nvPr>
            <p:ph type="title"/>
          </p:nvPr>
        </p:nvSpPr>
        <p:spPr>
          <a:xfrm>
            <a:off x="838200" y="1195697"/>
            <a:ext cx="3200400" cy="4238118"/>
          </a:xfrm>
        </p:spPr>
        <p:txBody>
          <a:bodyPr>
            <a:normAutofit/>
          </a:bodyPr>
          <a:lstStyle/>
          <a:p>
            <a:r>
              <a:rPr lang="en-GB">
                <a:solidFill>
                  <a:schemeClr val="bg1"/>
                </a:solidFill>
              </a:rPr>
              <a:t>Key gamification features</a:t>
            </a:r>
          </a:p>
        </p:txBody>
      </p:sp>
      <p:grpSp>
        <p:nvGrpSpPr>
          <p:cNvPr id="64"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35" name="Freeform: Shape 34">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6" name="Freeform: Shape 35">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sp>
        <p:nvSpPr>
          <p:cNvPr id="65" name="Oval 64">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6" name="Oval 65">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67"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43" name="Freeform: Shape 42">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4" name="Freeform: Shape 43">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5" name="Freeform: Shape 44">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6" name="Freeform: Shape 45">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7" name="Freeform: Shape 46">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8" name="Freeform: Shape 47">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9" name="Freeform: Shape 48">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0" name="Freeform: Shape 49">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1" name="Freeform: Shape 50">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2" name="Freeform: Shape 51">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3" name="Freeform: Shape 52">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4" name="Freeform: Shape 53">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5" name="Freeform: Shape 54">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graphicFrame>
        <p:nvGraphicFramePr>
          <p:cNvPr id="25" name="Content Placeholder 2">
            <a:extLst>
              <a:ext uri="{FF2B5EF4-FFF2-40B4-BE49-F238E27FC236}">
                <a16:creationId xmlns:a16="http://schemas.microsoft.com/office/drawing/2014/main" id="{F3C241E2-783C-7149-9924-DDCC4A4C9CF1}"/>
              </a:ext>
            </a:extLst>
          </p:cNvPr>
          <p:cNvGraphicFramePr>
            <a:graphicFrameLocks noGrp="1"/>
          </p:cNvGraphicFramePr>
          <p:nvPr>
            <p:ph idx="1"/>
            <p:extLst>
              <p:ext uri="{D42A27DB-BD31-4B8C-83A1-F6EECF244321}">
                <p14:modId xmlns:p14="http://schemas.microsoft.com/office/powerpoint/2010/main" val="588794641"/>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278015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75246F-81B1-E447-B337-515EDDBCB3D6}"/>
              </a:ext>
            </a:extLst>
          </p:cNvPr>
          <p:cNvSpPr>
            <a:spLocks noGrp="1"/>
          </p:cNvSpPr>
          <p:nvPr>
            <p:ph type="title"/>
          </p:nvPr>
        </p:nvSpPr>
        <p:spPr>
          <a:xfrm>
            <a:off x="838200" y="1195697"/>
            <a:ext cx="3200400" cy="4238118"/>
          </a:xfrm>
        </p:spPr>
        <p:txBody>
          <a:bodyPr>
            <a:normAutofit/>
          </a:bodyPr>
          <a:lstStyle/>
          <a:p>
            <a:r>
              <a:rPr lang="en-GB">
                <a:solidFill>
                  <a:schemeClr val="bg1"/>
                </a:solidFill>
              </a:rPr>
              <a:t>Benefits</a:t>
            </a:r>
          </a:p>
        </p:txBody>
      </p:sp>
      <p:grpSp>
        <p:nvGrpSpPr>
          <p:cNvPr id="75"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76" name="Freeform: Shape 75">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79" name="Oval 78">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1" name="Oval 80">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83"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84" name="Freeform: Shape 83">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aphicFrame>
        <p:nvGraphicFramePr>
          <p:cNvPr id="66" name="Content Placeholder 2">
            <a:extLst>
              <a:ext uri="{FF2B5EF4-FFF2-40B4-BE49-F238E27FC236}">
                <a16:creationId xmlns:a16="http://schemas.microsoft.com/office/drawing/2014/main" id="{83220055-A626-7861-AAE3-56CBACA7E861}"/>
              </a:ext>
            </a:extLst>
          </p:cNvPr>
          <p:cNvGraphicFramePr>
            <a:graphicFrameLocks noGrp="1"/>
          </p:cNvGraphicFramePr>
          <p:nvPr>
            <p:ph idx="1"/>
            <p:extLst>
              <p:ext uri="{D42A27DB-BD31-4B8C-83A1-F6EECF244321}">
                <p14:modId xmlns:p14="http://schemas.microsoft.com/office/powerpoint/2010/main" val="2756261970"/>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7125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0" name="Rectangle 79">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1" name="Rectangle 80">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2" name="Rectangle 8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485A0FDE-566E-27B8-6CAA-EEB67897F710}"/>
              </a:ext>
            </a:extLst>
          </p:cNvPr>
          <p:cNvSpPr>
            <a:spLocks noGrp="1"/>
          </p:cNvSpPr>
          <p:nvPr>
            <p:ph type="title"/>
          </p:nvPr>
        </p:nvSpPr>
        <p:spPr>
          <a:xfrm>
            <a:off x="1371597" y="348865"/>
            <a:ext cx="10044023" cy="877729"/>
          </a:xfrm>
        </p:spPr>
        <p:txBody>
          <a:bodyPr anchor="ctr">
            <a:normAutofit/>
          </a:bodyPr>
          <a:lstStyle/>
          <a:p>
            <a:r>
              <a:rPr lang="en-GB" sz="4000">
                <a:solidFill>
                  <a:srgbClr val="FFFFFF"/>
                </a:solidFill>
              </a:rPr>
              <a:t>Benefits</a:t>
            </a:r>
          </a:p>
        </p:txBody>
      </p:sp>
      <p:graphicFrame>
        <p:nvGraphicFramePr>
          <p:cNvPr id="83" name="Content Placeholder 2">
            <a:extLst>
              <a:ext uri="{FF2B5EF4-FFF2-40B4-BE49-F238E27FC236}">
                <a16:creationId xmlns:a16="http://schemas.microsoft.com/office/drawing/2014/main" id="{AA09004D-0826-74F9-BA41-CE4A69E2F337}"/>
              </a:ext>
            </a:extLst>
          </p:cNvPr>
          <p:cNvGraphicFramePr>
            <a:graphicFrameLocks noGrp="1"/>
          </p:cNvGraphicFramePr>
          <p:nvPr>
            <p:ph idx="1"/>
            <p:extLst>
              <p:ext uri="{D42A27DB-BD31-4B8C-83A1-F6EECF244321}">
                <p14:modId xmlns:p14="http://schemas.microsoft.com/office/powerpoint/2010/main" val="1068704128"/>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4594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E280F3A5-9398-872F-1928-B0CE83EB4F60}"/>
              </a:ext>
            </a:extLst>
          </p:cNvPr>
          <p:cNvSpPr>
            <a:spLocks noGrp="1"/>
          </p:cNvSpPr>
          <p:nvPr>
            <p:ph type="title"/>
          </p:nvPr>
        </p:nvSpPr>
        <p:spPr>
          <a:xfrm>
            <a:off x="1371597" y="348865"/>
            <a:ext cx="10044023" cy="877729"/>
          </a:xfrm>
        </p:spPr>
        <p:txBody>
          <a:bodyPr anchor="ctr">
            <a:normAutofit/>
          </a:bodyPr>
          <a:lstStyle/>
          <a:p>
            <a:r>
              <a:rPr lang="en-GB" sz="4000">
                <a:solidFill>
                  <a:srgbClr val="FFFFFF"/>
                </a:solidFill>
              </a:rPr>
              <a:t>Conclusion</a:t>
            </a:r>
          </a:p>
        </p:txBody>
      </p:sp>
      <p:graphicFrame>
        <p:nvGraphicFramePr>
          <p:cNvPr id="5" name="Content Placeholder 2">
            <a:extLst>
              <a:ext uri="{FF2B5EF4-FFF2-40B4-BE49-F238E27FC236}">
                <a16:creationId xmlns:a16="http://schemas.microsoft.com/office/drawing/2014/main" id="{70B1DBD6-4091-5BEF-1731-D57BBF3CC216}"/>
              </a:ext>
            </a:extLst>
          </p:cNvPr>
          <p:cNvGraphicFramePr>
            <a:graphicFrameLocks noGrp="1"/>
          </p:cNvGraphicFramePr>
          <p:nvPr>
            <p:ph idx="1"/>
            <p:extLst>
              <p:ext uri="{D42A27DB-BD31-4B8C-83A1-F6EECF244321}">
                <p14:modId xmlns:p14="http://schemas.microsoft.com/office/powerpoint/2010/main" val="2494299709"/>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917705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CB037-5B8E-6B12-1F88-3AA7C3A8F4D4}"/>
              </a:ext>
            </a:extLst>
          </p:cNvPr>
          <p:cNvSpPr>
            <a:spLocks noGrp="1"/>
          </p:cNvSpPr>
          <p:nvPr>
            <p:ph type="title"/>
          </p:nvPr>
        </p:nvSpPr>
        <p:spPr/>
        <p:txBody>
          <a:bodyPr/>
          <a:lstStyle/>
          <a:p>
            <a:r>
              <a:rPr lang="en-GB"/>
              <a:t>Ethical Issues</a:t>
            </a:r>
          </a:p>
        </p:txBody>
      </p:sp>
      <p:sp>
        <p:nvSpPr>
          <p:cNvPr id="6" name="Flowchart: Alternate Process 5">
            <a:extLst>
              <a:ext uri="{FF2B5EF4-FFF2-40B4-BE49-F238E27FC236}">
                <a16:creationId xmlns:a16="http://schemas.microsoft.com/office/drawing/2014/main" id="{EF3ED7AB-FB49-BC98-95F8-C89A0BDADCDE}"/>
              </a:ext>
            </a:extLst>
          </p:cNvPr>
          <p:cNvSpPr/>
          <p:nvPr/>
        </p:nvSpPr>
        <p:spPr>
          <a:xfrm>
            <a:off x="-3650340" y="1548299"/>
            <a:ext cx="8120744" cy="1881103"/>
          </a:xfrm>
          <a:prstGeom prst="flowChartAlternateProcess">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Content Placeholder 2">
            <a:extLst>
              <a:ext uri="{FF2B5EF4-FFF2-40B4-BE49-F238E27FC236}">
                <a16:creationId xmlns:a16="http://schemas.microsoft.com/office/drawing/2014/main" id="{E14C98B2-D4BD-C564-D54E-38BBF777A83E}"/>
              </a:ext>
            </a:extLst>
          </p:cNvPr>
          <p:cNvSpPr>
            <a:spLocks noGrp="1"/>
          </p:cNvSpPr>
          <p:nvPr>
            <p:ph idx="1"/>
          </p:nvPr>
        </p:nvSpPr>
        <p:spPr>
          <a:xfrm>
            <a:off x="207904" y="1825625"/>
            <a:ext cx="4262500" cy="1278281"/>
          </a:xfrm>
        </p:spPr>
        <p:txBody>
          <a:bodyPr vert="horz" lIns="91440" tIns="45720" rIns="91440" bIns="45720" rtlCol="0" anchor="t">
            <a:normAutofit fontScale="85000" lnSpcReduction="20000"/>
          </a:bodyPr>
          <a:lstStyle/>
          <a:p>
            <a:pPr>
              <a:buFont typeface="Courier New" panose="02070309020205020404" pitchFamily="49" charset="0"/>
              <a:buChar char="o"/>
            </a:pPr>
            <a:r>
              <a:rPr lang="en-GB"/>
              <a:t>Collection of data</a:t>
            </a:r>
            <a:endParaRPr lang="en-US"/>
          </a:p>
          <a:p>
            <a:pPr lvl="1">
              <a:buFont typeface="Arial" panose="02070309020205020404" pitchFamily="49" charset="0"/>
              <a:buChar char="•"/>
            </a:pPr>
            <a:r>
              <a:rPr lang="en-GB"/>
              <a:t>Ethical issues surrounding it</a:t>
            </a:r>
          </a:p>
          <a:p>
            <a:pPr lvl="1">
              <a:buFont typeface="Arial" panose="02070309020205020404" pitchFamily="49" charset="0"/>
              <a:buChar char="•"/>
            </a:pPr>
            <a:r>
              <a:rPr lang="en-GB"/>
              <a:t>How we approached the issue</a:t>
            </a:r>
          </a:p>
          <a:p>
            <a:pPr lvl="1">
              <a:buFont typeface="Arial" panose="02070309020205020404" pitchFamily="49" charset="0"/>
              <a:buChar char="•"/>
            </a:pPr>
            <a:r>
              <a:rPr lang="en-GB"/>
              <a:t>Further improvements</a:t>
            </a:r>
          </a:p>
          <a:p>
            <a:pPr>
              <a:buFont typeface="Courier New" panose="02070309020205020404" pitchFamily="49" charset="0"/>
              <a:buChar char="o"/>
            </a:pPr>
            <a:endParaRPr lang="en-GB"/>
          </a:p>
          <a:p>
            <a:pPr>
              <a:buFont typeface="Courier New" panose="02070309020205020404" pitchFamily="49" charset="0"/>
              <a:buChar char="o"/>
            </a:pPr>
            <a:endParaRPr lang="en-GB"/>
          </a:p>
        </p:txBody>
      </p:sp>
      <p:pic>
        <p:nvPicPr>
          <p:cNvPr id="8" name="Picture 7">
            <a:extLst>
              <a:ext uri="{FF2B5EF4-FFF2-40B4-BE49-F238E27FC236}">
                <a16:creationId xmlns:a16="http://schemas.microsoft.com/office/drawing/2014/main" id="{57503549-1FEF-30B5-07CE-74F68E99607F}"/>
              </a:ext>
            </a:extLst>
          </p:cNvPr>
          <p:cNvPicPr>
            <a:picLocks noChangeAspect="1"/>
          </p:cNvPicPr>
          <p:nvPr/>
        </p:nvPicPr>
        <p:blipFill>
          <a:blip r:embed="rId2"/>
          <a:stretch>
            <a:fillRect/>
          </a:stretch>
        </p:blipFill>
        <p:spPr>
          <a:xfrm>
            <a:off x="2489200" y="4001294"/>
            <a:ext cx="7213600" cy="3131074"/>
          </a:xfrm>
          <a:prstGeom prst="rect">
            <a:avLst/>
          </a:prstGeom>
          <a:ln>
            <a:solidFill>
              <a:schemeClr val="tx1"/>
            </a:solidFill>
          </a:ln>
        </p:spPr>
      </p:pic>
      <p:sp>
        <p:nvSpPr>
          <p:cNvPr id="10" name="Flowchart: Alternate Process 9">
            <a:extLst>
              <a:ext uri="{FF2B5EF4-FFF2-40B4-BE49-F238E27FC236}">
                <a16:creationId xmlns:a16="http://schemas.microsoft.com/office/drawing/2014/main" id="{D0608A8E-465D-DFDD-5776-E49F60237D08}"/>
              </a:ext>
            </a:extLst>
          </p:cNvPr>
          <p:cNvSpPr/>
          <p:nvPr/>
        </p:nvSpPr>
        <p:spPr>
          <a:xfrm>
            <a:off x="8786074" y="-277627"/>
            <a:ext cx="8120744" cy="1006215"/>
          </a:xfrm>
          <a:prstGeom prst="flowChartAlternateProcess">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Content Placeholder 2">
            <a:extLst>
              <a:ext uri="{FF2B5EF4-FFF2-40B4-BE49-F238E27FC236}">
                <a16:creationId xmlns:a16="http://schemas.microsoft.com/office/drawing/2014/main" id="{C5322713-92FB-3C34-B3EE-6DBB25C4EFAD}"/>
              </a:ext>
            </a:extLst>
          </p:cNvPr>
          <p:cNvSpPr txBox="1">
            <a:spLocks/>
          </p:cNvSpPr>
          <p:nvPr/>
        </p:nvSpPr>
        <p:spPr>
          <a:xfrm>
            <a:off x="8840638" y="137723"/>
            <a:ext cx="3589072" cy="52568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a:t>Enzo Brown, eb433</a:t>
            </a:r>
          </a:p>
        </p:txBody>
      </p:sp>
    </p:spTree>
    <p:extLst>
      <p:ext uri="{BB962C8B-B14F-4D97-AF65-F5344CB8AC3E}">
        <p14:creationId xmlns:p14="http://schemas.microsoft.com/office/powerpoint/2010/main" val="18096183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Alternate Process 5">
            <a:extLst>
              <a:ext uri="{FF2B5EF4-FFF2-40B4-BE49-F238E27FC236}">
                <a16:creationId xmlns:a16="http://schemas.microsoft.com/office/drawing/2014/main" id="{0D70B482-5D5C-6EAE-546E-AC106E1D80CB}"/>
              </a:ext>
            </a:extLst>
          </p:cNvPr>
          <p:cNvSpPr/>
          <p:nvPr/>
        </p:nvSpPr>
        <p:spPr>
          <a:xfrm>
            <a:off x="8786074" y="-277627"/>
            <a:ext cx="8120744" cy="1006215"/>
          </a:xfrm>
          <a:prstGeom prst="flowChartAlternateProcess">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Chord 4">
            <a:extLst>
              <a:ext uri="{FF2B5EF4-FFF2-40B4-BE49-F238E27FC236}">
                <a16:creationId xmlns:a16="http://schemas.microsoft.com/office/drawing/2014/main" id="{77F384BE-9C83-85D5-69C6-0DEAB146F1CF}"/>
              </a:ext>
            </a:extLst>
          </p:cNvPr>
          <p:cNvSpPr/>
          <p:nvPr/>
        </p:nvSpPr>
        <p:spPr>
          <a:xfrm rot="10800000">
            <a:off x="-6415467" y="1506970"/>
            <a:ext cx="17164747" cy="4492555"/>
          </a:xfrm>
          <a:prstGeom prst="chord">
            <a:avLst>
              <a:gd name="adj1" fmla="val 2700000"/>
              <a:gd name="adj2" fmla="val 18886051"/>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FE8817F3-5FD2-E544-E918-714CFCAFB4E3}"/>
              </a:ext>
            </a:extLst>
          </p:cNvPr>
          <p:cNvSpPr>
            <a:spLocks noGrp="1"/>
          </p:cNvSpPr>
          <p:nvPr>
            <p:ph type="title"/>
          </p:nvPr>
        </p:nvSpPr>
        <p:spPr/>
        <p:txBody>
          <a:bodyPr/>
          <a:lstStyle/>
          <a:p>
            <a:r>
              <a:rPr lang="en-GB"/>
              <a:t>Why Data Collection is an Ethical Concern</a:t>
            </a:r>
          </a:p>
        </p:txBody>
      </p:sp>
      <p:sp>
        <p:nvSpPr>
          <p:cNvPr id="3" name="Content Placeholder 2">
            <a:extLst>
              <a:ext uri="{FF2B5EF4-FFF2-40B4-BE49-F238E27FC236}">
                <a16:creationId xmlns:a16="http://schemas.microsoft.com/office/drawing/2014/main" id="{6BF404DA-A9D0-4345-4BA0-94B831152CDC}"/>
              </a:ext>
            </a:extLst>
          </p:cNvPr>
          <p:cNvSpPr>
            <a:spLocks noGrp="1"/>
          </p:cNvSpPr>
          <p:nvPr>
            <p:ph idx="1"/>
          </p:nvPr>
        </p:nvSpPr>
        <p:spPr>
          <a:xfrm>
            <a:off x="838200" y="1825625"/>
            <a:ext cx="9423400" cy="4351338"/>
          </a:xfrm>
        </p:spPr>
        <p:txBody>
          <a:bodyPr/>
          <a:lstStyle/>
          <a:p>
            <a:pPr>
              <a:buFont typeface="Courier New" panose="02070309020205020404" pitchFamily="49" charset="0"/>
              <a:buChar char="o"/>
            </a:pPr>
            <a:r>
              <a:rPr lang="en-GB"/>
              <a:t>User Surveillance</a:t>
            </a:r>
          </a:p>
          <a:p>
            <a:pPr lvl="1"/>
            <a:r>
              <a:rPr lang="en-GB"/>
              <a:t>Reveals a user’s opinions</a:t>
            </a:r>
          </a:p>
          <a:p>
            <a:pPr lvl="1"/>
            <a:r>
              <a:rPr lang="en-GB"/>
              <a:t>Users more susceptible to personal advertising</a:t>
            </a:r>
          </a:p>
          <a:p>
            <a:pPr>
              <a:buFont typeface="Courier New" panose="02070309020205020404" pitchFamily="49" charset="0"/>
              <a:buChar char="o"/>
            </a:pPr>
            <a:r>
              <a:rPr lang="en-GB"/>
              <a:t>Breach of privacy</a:t>
            </a:r>
          </a:p>
          <a:p>
            <a:pPr lvl="1"/>
            <a:r>
              <a:rPr lang="en-GB"/>
              <a:t>Most users unaware of the extent they are monitored</a:t>
            </a:r>
          </a:p>
          <a:p>
            <a:pPr>
              <a:buFont typeface="Courier New" panose="02070309020205020404" pitchFamily="49" charset="0"/>
              <a:buChar char="o"/>
            </a:pPr>
            <a:r>
              <a:rPr lang="en-GB"/>
              <a:t>Security of data</a:t>
            </a:r>
          </a:p>
          <a:p>
            <a:pPr lvl="1"/>
            <a:r>
              <a:rPr lang="en-GB"/>
              <a:t>Sensitive data needs to be secure</a:t>
            </a:r>
          </a:p>
        </p:txBody>
      </p:sp>
      <p:sp>
        <p:nvSpPr>
          <p:cNvPr id="7" name="Chord 6">
            <a:extLst>
              <a:ext uri="{FF2B5EF4-FFF2-40B4-BE49-F238E27FC236}">
                <a16:creationId xmlns:a16="http://schemas.microsoft.com/office/drawing/2014/main" id="{1B273593-5C87-96C2-1409-79EF6ED0C45C}"/>
              </a:ext>
            </a:extLst>
          </p:cNvPr>
          <p:cNvSpPr/>
          <p:nvPr/>
        </p:nvSpPr>
        <p:spPr>
          <a:xfrm>
            <a:off x="5667676" y="5248753"/>
            <a:ext cx="17164747" cy="4492555"/>
          </a:xfrm>
          <a:prstGeom prst="chord">
            <a:avLst>
              <a:gd name="adj1" fmla="val 2700000"/>
              <a:gd name="adj2" fmla="val 18886051"/>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ontent Placeholder 2">
            <a:extLst>
              <a:ext uri="{FF2B5EF4-FFF2-40B4-BE49-F238E27FC236}">
                <a16:creationId xmlns:a16="http://schemas.microsoft.com/office/drawing/2014/main" id="{6D078553-A4CF-B7FB-CF3F-EECD98833425}"/>
              </a:ext>
            </a:extLst>
          </p:cNvPr>
          <p:cNvSpPr txBox="1">
            <a:spLocks/>
          </p:cNvSpPr>
          <p:nvPr/>
        </p:nvSpPr>
        <p:spPr>
          <a:xfrm>
            <a:off x="8840638" y="137723"/>
            <a:ext cx="3589072" cy="52568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a:t>Enzo Brown, eb433</a:t>
            </a:r>
          </a:p>
        </p:txBody>
      </p:sp>
    </p:spTree>
    <p:extLst>
      <p:ext uri="{BB962C8B-B14F-4D97-AF65-F5344CB8AC3E}">
        <p14:creationId xmlns:p14="http://schemas.microsoft.com/office/powerpoint/2010/main" val="2718325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lowchart: Alternate Process 8">
            <a:extLst>
              <a:ext uri="{FF2B5EF4-FFF2-40B4-BE49-F238E27FC236}">
                <a16:creationId xmlns:a16="http://schemas.microsoft.com/office/drawing/2014/main" id="{58A4B7DB-300E-BB90-1951-062878D93F3E}"/>
              </a:ext>
            </a:extLst>
          </p:cNvPr>
          <p:cNvSpPr/>
          <p:nvPr/>
        </p:nvSpPr>
        <p:spPr>
          <a:xfrm>
            <a:off x="-2735942" y="1533786"/>
            <a:ext cx="8120744" cy="1688385"/>
          </a:xfrm>
          <a:prstGeom prst="flowChartAlternateProcess">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4D8ECFEA-BF33-0A70-B2CB-298A1483F598}"/>
              </a:ext>
            </a:extLst>
          </p:cNvPr>
          <p:cNvSpPr>
            <a:spLocks noGrp="1"/>
          </p:cNvSpPr>
          <p:nvPr>
            <p:ph type="title"/>
          </p:nvPr>
        </p:nvSpPr>
        <p:spPr>
          <a:xfrm>
            <a:off x="-13841" y="365125"/>
            <a:ext cx="5407379" cy="1325563"/>
          </a:xfrm>
        </p:spPr>
        <p:txBody>
          <a:bodyPr/>
          <a:lstStyle/>
          <a:p>
            <a:r>
              <a:rPr lang="en-GB"/>
              <a:t>How we confronted it?</a:t>
            </a:r>
          </a:p>
        </p:txBody>
      </p:sp>
      <p:sp>
        <p:nvSpPr>
          <p:cNvPr id="3" name="Content Placeholder 2">
            <a:extLst>
              <a:ext uri="{FF2B5EF4-FFF2-40B4-BE49-F238E27FC236}">
                <a16:creationId xmlns:a16="http://schemas.microsoft.com/office/drawing/2014/main" id="{4121826D-F7AE-B2A0-27EE-0E8A8896522F}"/>
              </a:ext>
            </a:extLst>
          </p:cNvPr>
          <p:cNvSpPr>
            <a:spLocks noGrp="1"/>
          </p:cNvSpPr>
          <p:nvPr>
            <p:ph idx="1"/>
          </p:nvPr>
        </p:nvSpPr>
        <p:spPr>
          <a:xfrm>
            <a:off x="838200" y="1778588"/>
            <a:ext cx="4363156" cy="1253370"/>
          </a:xfrm>
        </p:spPr>
        <p:txBody>
          <a:bodyPr>
            <a:normAutofit fontScale="92500" lnSpcReduction="20000"/>
          </a:bodyPr>
          <a:lstStyle/>
          <a:p>
            <a:pPr>
              <a:buFont typeface="Courier New" panose="02070309020205020404" pitchFamily="49" charset="0"/>
              <a:buChar char="o"/>
            </a:pPr>
            <a:r>
              <a:rPr lang="en-GB"/>
              <a:t>Role-Based Authentication</a:t>
            </a:r>
          </a:p>
          <a:p>
            <a:pPr>
              <a:buFont typeface="Courier New" panose="02070309020205020404" pitchFamily="49" charset="0"/>
              <a:buChar char="o"/>
            </a:pPr>
            <a:r>
              <a:rPr lang="en-GB"/>
              <a:t>User and Admin roles</a:t>
            </a:r>
          </a:p>
          <a:p>
            <a:pPr>
              <a:buFont typeface="Courier New" panose="02070309020205020404" pitchFamily="49" charset="0"/>
              <a:buChar char="o"/>
            </a:pPr>
            <a:r>
              <a:rPr lang="en-GB"/>
              <a:t>Anonymity  of data</a:t>
            </a:r>
          </a:p>
        </p:txBody>
      </p:sp>
      <p:sp>
        <p:nvSpPr>
          <p:cNvPr id="4" name="Title 1">
            <a:extLst>
              <a:ext uri="{FF2B5EF4-FFF2-40B4-BE49-F238E27FC236}">
                <a16:creationId xmlns:a16="http://schemas.microsoft.com/office/drawing/2014/main" id="{A8FBAA63-FC46-A22C-8B7A-A31753A6B658}"/>
              </a:ext>
            </a:extLst>
          </p:cNvPr>
          <p:cNvSpPr txBox="1">
            <a:spLocks/>
          </p:cNvSpPr>
          <p:nvPr/>
        </p:nvSpPr>
        <p:spPr>
          <a:xfrm>
            <a:off x="6102586" y="3841203"/>
            <a:ext cx="6131748" cy="12691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Further Improvements?</a:t>
            </a:r>
          </a:p>
        </p:txBody>
      </p:sp>
      <p:sp>
        <p:nvSpPr>
          <p:cNvPr id="8" name="Flowchart: Alternate Process 7">
            <a:extLst>
              <a:ext uri="{FF2B5EF4-FFF2-40B4-BE49-F238E27FC236}">
                <a16:creationId xmlns:a16="http://schemas.microsoft.com/office/drawing/2014/main" id="{931B46AC-A76B-431C-E992-E3D42FDCF4A1}"/>
              </a:ext>
            </a:extLst>
          </p:cNvPr>
          <p:cNvSpPr/>
          <p:nvPr/>
        </p:nvSpPr>
        <p:spPr>
          <a:xfrm>
            <a:off x="5849256" y="4886208"/>
            <a:ext cx="6865257" cy="1325564"/>
          </a:xfrm>
          <a:prstGeom prst="flowChartAlternateProcess">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Content Placeholder 2">
            <a:extLst>
              <a:ext uri="{FF2B5EF4-FFF2-40B4-BE49-F238E27FC236}">
                <a16:creationId xmlns:a16="http://schemas.microsoft.com/office/drawing/2014/main" id="{312F424B-0CF9-78E2-9321-A2DC8118542D}"/>
              </a:ext>
            </a:extLst>
          </p:cNvPr>
          <p:cNvSpPr txBox="1">
            <a:spLocks/>
          </p:cNvSpPr>
          <p:nvPr/>
        </p:nvSpPr>
        <p:spPr>
          <a:xfrm>
            <a:off x="6411687" y="5087331"/>
            <a:ext cx="10515600" cy="10713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Courier New" panose="02070309020205020404" pitchFamily="49" charset="0"/>
              <a:buChar char="o"/>
            </a:pPr>
            <a:r>
              <a:rPr lang="en-GB"/>
              <a:t>HTTPS</a:t>
            </a:r>
          </a:p>
          <a:p>
            <a:pPr lvl="1"/>
            <a:r>
              <a:rPr lang="en-GB"/>
              <a:t>Prevents Session Hijacking</a:t>
            </a:r>
          </a:p>
        </p:txBody>
      </p:sp>
      <p:grpSp>
        <p:nvGrpSpPr>
          <p:cNvPr id="20" name="Group 19">
            <a:extLst>
              <a:ext uri="{FF2B5EF4-FFF2-40B4-BE49-F238E27FC236}">
                <a16:creationId xmlns:a16="http://schemas.microsoft.com/office/drawing/2014/main" id="{24454469-4F44-5EE5-FCE1-E3178C519B10}"/>
              </a:ext>
            </a:extLst>
          </p:cNvPr>
          <p:cNvGrpSpPr/>
          <p:nvPr/>
        </p:nvGrpSpPr>
        <p:grpSpPr>
          <a:xfrm>
            <a:off x="6152443" y="1072445"/>
            <a:ext cx="5371630" cy="2615259"/>
            <a:chOff x="6265333" y="762000"/>
            <a:chExt cx="5540963" cy="2709334"/>
          </a:xfrm>
        </p:grpSpPr>
        <p:sp>
          <p:nvSpPr>
            <p:cNvPr id="18" name="Rectangle: Rounded Corners 17">
              <a:extLst>
                <a:ext uri="{FF2B5EF4-FFF2-40B4-BE49-F238E27FC236}">
                  <a16:creationId xmlns:a16="http://schemas.microsoft.com/office/drawing/2014/main" id="{B0E60351-BA49-9790-A7A7-3A5ADC70DABB}"/>
                </a:ext>
              </a:extLst>
            </p:cNvPr>
            <p:cNvSpPr/>
            <p:nvPr/>
          </p:nvSpPr>
          <p:spPr>
            <a:xfrm>
              <a:off x="6265333" y="762000"/>
              <a:ext cx="5540963" cy="2709334"/>
            </a:xfrm>
            <a:prstGeom prst="roundRect">
              <a:avLst/>
            </a:prstGeom>
            <a:solidFill>
              <a:schemeClr val="tx2">
                <a:lumMod val="25000"/>
                <a:lumOff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Alternate Process 6">
              <a:extLst>
                <a:ext uri="{FF2B5EF4-FFF2-40B4-BE49-F238E27FC236}">
                  <a16:creationId xmlns:a16="http://schemas.microsoft.com/office/drawing/2014/main" id="{09071034-40F0-5251-AFF6-700CFC4087DD}"/>
                </a:ext>
              </a:extLst>
            </p:cNvPr>
            <p:cNvSpPr/>
            <p:nvPr/>
          </p:nvSpPr>
          <p:spPr>
            <a:xfrm>
              <a:off x="6674555" y="1495778"/>
              <a:ext cx="1966148" cy="526814"/>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Admin</a:t>
              </a:r>
            </a:p>
          </p:txBody>
        </p:sp>
        <p:sp>
          <p:nvSpPr>
            <p:cNvPr id="10" name="Flowchart: Alternate Process 9">
              <a:extLst>
                <a:ext uri="{FF2B5EF4-FFF2-40B4-BE49-F238E27FC236}">
                  <a16:creationId xmlns:a16="http://schemas.microsoft.com/office/drawing/2014/main" id="{D3FCEC47-55D0-3C4F-16B0-14453644C1B9}"/>
                </a:ext>
              </a:extLst>
            </p:cNvPr>
            <p:cNvSpPr/>
            <p:nvPr/>
          </p:nvSpPr>
          <p:spPr>
            <a:xfrm>
              <a:off x="6674555" y="2380074"/>
              <a:ext cx="1966148" cy="526814"/>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User </a:t>
              </a:r>
            </a:p>
          </p:txBody>
        </p:sp>
        <p:sp>
          <p:nvSpPr>
            <p:cNvPr id="12" name="Flowchart: Alternate Process 11">
              <a:extLst>
                <a:ext uri="{FF2B5EF4-FFF2-40B4-BE49-F238E27FC236}">
                  <a16:creationId xmlns:a16="http://schemas.microsoft.com/office/drawing/2014/main" id="{7914E062-DAC3-C89B-31A5-2810238EA00E}"/>
                </a:ext>
              </a:extLst>
            </p:cNvPr>
            <p:cNvSpPr/>
            <p:nvPr/>
          </p:nvSpPr>
          <p:spPr>
            <a:xfrm>
              <a:off x="9666110" y="1382889"/>
              <a:ext cx="1627481" cy="780814"/>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Analytics Page</a:t>
              </a:r>
            </a:p>
          </p:txBody>
        </p:sp>
        <p:sp>
          <p:nvSpPr>
            <p:cNvPr id="13" name="Flowchart: Alternate Process 12">
              <a:extLst>
                <a:ext uri="{FF2B5EF4-FFF2-40B4-BE49-F238E27FC236}">
                  <a16:creationId xmlns:a16="http://schemas.microsoft.com/office/drawing/2014/main" id="{2D4E54F5-9F71-7BC9-EF83-BA3C95D8DB07}"/>
                </a:ext>
              </a:extLst>
            </p:cNvPr>
            <p:cNvSpPr/>
            <p:nvPr/>
          </p:nvSpPr>
          <p:spPr>
            <a:xfrm>
              <a:off x="9666110" y="2286000"/>
              <a:ext cx="1627481" cy="780814"/>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Rest of Website</a:t>
              </a:r>
            </a:p>
          </p:txBody>
        </p:sp>
        <p:cxnSp>
          <p:nvCxnSpPr>
            <p:cNvPr id="15" name="Straight Arrow Connector 14">
              <a:extLst>
                <a:ext uri="{FF2B5EF4-FFF2-40B4-BE49-F238E27FC236}">
                  <a16:creationId xmlns:a16="http://schemas.microsoft.com/office/drawing/2014/main" id="{4B886059-AC51-B988-FD7B-9EF7BFCF5963}"/>
                </a:ext>
              </a:extLst>
            </p:cNvPr>
            <p:cNvCxnSpPr/>
            <p:nvPr/>
          </p:nvCxnSpPr>
          <p:spPr>
            <a:xfrm flipV="1">
              <a:off x="8461961" y="1749777"/>
              <a:ext cx="1204148" cy="188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84304A63-5987-285D-7B33-EEAFF4F04568}"/>
                </a:ext>
              </a:extLst>
            </p:cNvPr>
            <p:cNvCxnSpPr>
              <a:cxnSpLocks/>
            </p:cNvCxnSpPr>
            <p:nvPr/>
          </p:nvCxnSpPr>
          <p:spPr>
            <a:xfrm flipV="1">
              <a:off x="8461961" y="2634073"/>
              <a:ext cx="1204148" cy="188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EE04883F-1C9E-6E49-E2DD-B95FAEC12CD9}"/>
                </a:ext>
              </a:extLst>
            </p:cNvPr>
            <p:cNvCxnSpPr>
              <a:cxnSpLocks/>
            </p:cNvCxnSpPr>
            <p:nvPr/>
          </p:nvCxnSpPr>
          <p:spPr>
            <a:xfrm>
              <a:off x="8668924" y="1956739"/>
              <a:ext cx="940741" cy="4891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D7C867F9-C164-347F-7656-A7C0A47C0AD9}"/>
                </a:ext>
              </a:extLst>
            </p:cNvPr>
            <p:cNvSpPr txBox="1"/>
            <p:nvPr/>
          </p:nvSpPr>
          <p:spPr>
            <a:xfrm>
              <a:off x="7460074" y="893703"/>
              <a:ext cx="3043295" cy="408623"/>
            </a:xfrm>
            <a:prstGeom prst="roundRect">
              <a:avLst/>
            </a:prstGeom>
            <a:solidFill>
              <a:schemeClr val="accent4">
                <a:lumMod val="5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solidFill>
                </a:rPr>
                <a:t>Role-Based Authentication </a:t>
              </a:r>
              <a:endParaRPr lang="en-US"/>
            </a:p>
          </p:txBody>
        </p:sp>
      </p:grpSp>
      <p:sp>
        <p:nvSpPr>
          <p:cNvPr id="21" name="TextBox 20">
            <a:extLst>
              <a:ext uri="{FF2B5EF4-FFF2-40B4-BE49-F238E27FC236}">
                <a16:creationId xmlns:a16="http://schemas.microsoft.com/office/drawing/2014/main" id="{77D1C8BF-9FC9-2C4E-90BA-580FA888E1C3}"/>
              </a:ext>
            </a:extLst>
          </p:cNvPr>
          <p:cNvSpPr txBox="1"/>
          <p:nvPr/>
        </p:nvSpPr>
        <p:spPr>
          <a:xfrm>
            <a:off x="540925" y="4327407"/>
            <a:ext cx="495300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9600" b="1"/>
              <a:t>https://</a:t>
            </a:r>
          </a:p>
        </p:txBody>
      </p:sp>
      <p:sp>
        <p:nvSpPr>
          <p:cNvPr id="23" name="Flowchart: Alternate Process 22">
            <a:extLst>
              <a:ext uri="{FF2B5EF4-FFF2-40B4-BE49-F238E27FC236}">
                <a16:creationId xmlns:a16="http://schemas.microsoft.com/office/drawing/2014/main" id="{9A513522-3D57-539F-FE6E-0E78F028C66B}"/>
              </a:ext>
            </a:extLst>
          </p:cNvPr>
          <p:cNvSpPr/>
          <p:nvPr/>
        </p:nvSpPr>
        <p:spPr>
          <a:xfrm>
            <a:off x="8786074" y="-277627"/>
            <a:ext cx="8120744" cy="1006215"/>
          </a:xfrm>
          <a:prstGeom prst="flowChartAlternateProcess">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Content Placeholder 2">
            <a:extLst>
              <a:ext uri="{FF2B5EF4-FFF2-40B4-BE49-F238E27FC236}">
                <a16:creationId xmlns:a16="http://schemas.microsoft.com/office/drawing/2014/main" id="{B49A9FA4-6413-2C38-C8C7-59A7A06F3AF9}"/>
              </a:ext>
            </a:extLst>
          </p:cNvPr>
          <p:cNvSpPr txBox="1">
            <a:spLocks/>
          </p:cNvSpPr>
          <p:nvPr/>
        </p:nvSpPr>
        <p:spPr>
          <a:xfrm>
            <a:off x="8840638" y="137723"/>
            <a:ext cx="3589072" cy="52568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a:t>Enzo Brown, eb433</a:t>
            </a:r>
          </a:p>
        </p:txBody>
      </p:sp>
    </p:spTree>
    <p:extLst>
      <p:ext uri="{BB962C8B-B14F-4D97-AF65-F5344CB8AC3E}">
        <p14:creationId xmlns:p14="http://schemas.microsoft.com/office/powerpoint/2010/main" val="3429845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CCD51-6682-378F-83DC-334250559E70}"/>
              </a:ext>
            </a:extLst>
          </p:cNvPr>
          <p:cNvSpPr>
            <a:spLocks noGrp="1"/>
          </p:cNvSpPr>
          <p:nvPr>
            <p:ph type="ctrTitle"/>
          </p:nvPr>
        </p:nvSpPr>
        <p:spPr>
          <a:xfrm>
            <a:off x="1856508" y="1473199"/>
            <a:ext cx="9646514" cy="1206885"/>
          </a:xfrm>
        </p:spPr>
        <p:txBody>
          <a:bodyPr/>
          <a:lstStyle/>
          <a:p>
            <a:r>
              <a:rPr lang="en-GB"/>
              <a:t>Communication in Our Group</a:t>
            </a:r>
          </a:p>
        </p:txBody>
      </p:sp>
      <p:sp>
        <p:nvSpPr>
          <p:cNvPr id="3" name="Subtitle 2">
            <a:extLst>
              <a:ext uri="{FF2B5EF4-FFF2-40B4-BE49-F238E27FC236}">
                <a16:creationId xmlns:a16="http://schemas.microsoft.com/office/drawing/2014/main" id="{E1B1D13E-1FD3-1A8D-EF12-0A62E7A9271C}"/>
              </a:ext>
            </a:extLst>
          </p:cNvPr>
          <p:cNvSpPr>
            <a:spLocks noGrp="1"/>
          </p:cNvSpPr>
          <p:nvPr>
            <p:ph type="subTitle" idx="1"/>
          </p:nvPr>
        </p:nvSpPr>
        <p:spPr/>
        <p:txBody>
          <a:bodyPr/>
          <a:lstStyle/>
          <a:p>
            <a:r>
              <a:rPr lang="en-GB"/>
              <a:t>Mikail Arioz - ma1002</a:t>
            </a:r>
          </a:p>
        </p:txBody>
      </p:sp>
    </p:spTree>
    <p:extLst>
      <p:ext uri="{BB962C8B-B14F-4D97-AF65-F5344CB8AC3E}">
        <p14:creationId xmlns:p14="http://schemas.microsoft.com/office/powerpoint/2010/main" val="2310776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C84039B-8CF9-47CD-8F02-B1DBD5E75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D56038B-45D2-66D4-E6CA-59E28B0B804B}"/>
              </a:ext>
            </a:extLst>
          </p:cNvPr>
          <p:cNvPicPr>
            <a:picLocks noChangeAspect="1"/>
          </p:cNvPicPr>
          <p:nvPr/>
        </p:nvPicPr>
        <p:blipFill rotWithShape="1">
          <a:blip r:embed="rId3"/>
          <a:srcRect t="29687"/>
          <a:stretch/>
        </p:blipFill>
        <p:spPr>
          <a:xfrm>
            <a:off x="20" y="10"/>
            <a:ext cx="12191977" cy="6857990"/>
          </a:xfrm>
          <a:prstGeom prst="rect">
            <a:avLst/>
          </a:prstGeom>
        </p:spPr>
      </p:pic>
      <p:sp>
        <p:nvSpPr>
          <p:cNvPr id="16" name="Rectangle 15">
            <a:extLst>
              <a:ext uri="{FF2B5EF4-FFF2-40B4-BE49-F238E27FC236}">
                <a16:creationId xmlns:a16="http://schemas.microsoft.com/office/drawing/2014/main" id="{48D8C7A8-9E05-4465-8B1B-577C9F1DB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779221"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62000" y="747059"/>
            <a:ext cx="5989320" cy="2762904"/>
          </a:xfrm>
        </p:spPr>
        <p:txBody>
          <a:bodyPr>
            <a:normAutofit/>
          </a:bodyPr>
          <a:lstStyle/>
          <a:p>
            <a:pPr algn="l"/>
            <a:r>
              <a:rPr lang="en-US">
                <a:solidFill>
                  <a:schemeClr val="bg1"/>
                </a:solidFill>
              </a:rPr>
              <a:t>Allocation of work</a:t>
            </a:r>
          </a:p>
        </p:txBody>
      </p:sp>
      <p:sp>
        <p:nvSpPr>
          <p:cNvPr id="3" name="Subtitle 2"/>
          <p:cNvSpPr>
            <a:spLocks noGrp="1"/>
          </p:cNvSpPr>
          <p:nvPr>
            <p:ph type="subTitle" idx="1"/>
          </p:nvPr>
        </p:nvSpPr>
        <p:spPr>
          <a:xfrm>
            <a:off x="762000" y="3810000"/>
            <a:ext cx="5989320" cy="1524000"/>
          </a:xfrm>
        </p:spPr>
        <p:txBody>
          <a:bodyPr vert="horz" lIns="91440" tIns="45720" rIns="91440" bIns="45720" rtlCol="0" anchor="t">
            <a:normAutofit/>
          </a:bodyPr>
          <a:lstStyle/>
          <a:p>
            <a:pPr algn="l"/>
            <a:r>
              <a:rPr lang="en-US">
                <a:solidFill>
                  <a:schemeClr val="bg1"/>
                </a:solidFill>
              </a:rPr>
              <a:t>Kevin Han jh892</a:t>
            </a:r>
          </a:p>
        </p:txBody>
      </p:sp>
    </p:spTree>
    <p:extLst>
      <p:ext uri="{BB962C8B-B14F-4D97-AF65-F5344CB8AC3E}">
        <p14:creationId xmlns:p14="http://schemas.microsoft.com/office/powerpoint/2010/main" val="109857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0" name="Rectangle 19">
            <a:extLst>
              <a:ext uri="{FF2B5EF4-FFF2-40B4-BE49-F238E27FC236}">
                <a16:creationId xmlns:a16="http://schemas.microsoft.com/office/drawing/2014/main" id="{2C84039B-8CF9-47CD-8F02-B1DBD5E75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Colourful carved figures of humans">
            <a:extLst>
              <a:ext uri="{FF2B5EF4-FFF2-40B4-BE49-F238E27FC236}">
                <a16:creationId xmlns:a16="http://schemas.microsoft.com/office/drawing/2014/main" id="{E3B84375-8A75-AF80-BF55-1933A518240C}"/>
              </a:ext>
            </a:extLst>
          </p:cNvPr>
          <p:cNvPicPr>
            <a:picLocks noChangeAspect="1"/>
          </p:cNvPicPr>
          <p:nvPr/>
        </p:nvPicPr>
        <p:blipFill rotWithShape="1">
          <a:blip r:embed="rId2"/>
          <a:srcRect t="21042" r="-2" b="-2"/>
          <a:stretch/>
        </p:blipFill>
        <p:spPr>
          <a:xfrm>
            <a:off x="20" y="10"/>
            <a:ext cx="12191977" cy="6857990"/>
          </a:xfrm>
          <a:prstGeom prst="rect">
            <a:avLst/>
          </a:prstGeom>
        </p:spPr>
      </p:pic>
      <p:sp>
        <p:nvSpPr>
          <p:cNvPr id="22" name="Rectangle 21">
            <a:extLst>
              <a:ext uri="{FF2B5EF4-FFF2-40B4-BE49-F238E27FC236}">
                <a16:creationId xmlns:a16="http://schemas.microsoft.com/office/drawing/2014/main" id="{48D8C7A8-9E05-4465-8B1B-577C9F1DB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779221"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B832CA-946B-4725-6369-E2D38E6B6BE0}"/>
              </a:ext>
            </a:extLst>
          </p:cNvPr>
          <p:cNvSpPr>
            <a:spLocks noGrp="1"/>
          </p:cNvSpPr>
          <p:nvPr>
            <p:ph type="title"/>
          </p:nvPr>
        </p:nvSpPr>
        <p:spPr>
          <a:xfrm>
            <a:off x="774095" y="-716465"/>
            <a:ext cx="10645986" cy="2702428"/>
          </a:xfrm>
        </p:spPr>
        <p:txBody>
          <a:bodyPr vert="horz" lIns="91440" tIns="45720" rIns="91440" bIns="45720" rtlCol="0" anchor="b">
            <a:normAutofit/>
          </a:bodyPr>
          <a:lstStyle/>
          <a:p>
            <a:pPr algn="ctr"/>
            <a:r>
              <a:rPr lang="en-US" sz="6000"/>
              <a:t>How we allocated the work?1-1</a:t>
            </a:r>
            <a:endParaRPr lang="en-US">
              <a:cs typeface="Aharoni"/>
            </a:endParaRPr>
          </a:p>
        </p:txBody>
      </p:sp>
      <p:pic>
        <p:nvPicPr>
          <p:cNvPr id="4" name="Picture 3" descr="A screenshot of a chat&#10;&#10;Description automatically generated">
            <a:extLst>
              <a:ext uri="{FF2B5EF4-FFF2-40B4-BE49-F238E27FC236}">
                <a16:creationId xmlns:a16="http://schemas.microsoft.com/office/drawing/2014/main" id="{CD7F0B12-9F42-8DF8-1AAD-C556DA527720}"/>
              </a:ext>
            </a:extLst>
          </p:cNvPr>
          <p:cNvPicPr>
            <a:picLocks noChangeAspect="1"/>
          </p:cNvPicPr>
          <p:nvPr/>
        </p:nvPicPr>
        <p:blipFill>
          <a:blip r:embed="rId3"/>
          <a:stretch>
            <a:fillRect/>
          </a:stretch>
        </p:blipFill>
        <p:spPr>
          <a:xfrm>
            <a:off x="772491" y="1985548"/>
            <a:ext cx="3910496" cy="3505339"/>
          </a:xfrm>
          <a:prstGeom prst="rect">
            <a:avLst/>
          </a:prstGeom>
        </p:spPr>
      </p:pic>
      <p:sp>
        <p:nvSpPr>
          <p:cNvPr id="5" name="TextBox 4">
            <a:extLst>
              <a:ext uri="{FF2B5EF4-FFF2-40B4-BE49-F238E27FC236}">
                <a16:creationId xmlns:a16="http://schemas.microsoft.com/office/drawing/2014/main" id="{DA4891E5-90EA-14E8-EEBC-FB4E9A5DB8BA}"/>
              </a:ext>
            </a:extLst>
          </p:cNvPr>
          <p:cNvSpPr txBox="1"/>
          <p:nvPr/>
        </p:nvSpPr>
        <p:spPr>
          <a:xfrm>
            <a:off x="5016499" y="2827130"/>
            <a:ext cx="640521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b="1">
                <a:highlight>
                  <a:srgbClr val="C0C0C0"/>
                </a:highlight>
              </a:rPr>
              <a:t>WhatsApp Polls</a:t>
            </a:r>
          </a:p>
          <a:p>
            <a:pPr marL="742950" lvl="1" indent="-285750">
              <a:buFont typeface="Courier New"/>
              <a:buChar char="o"/>
            </a:pPr>
            <a:r>
              <a:rPr lang="en-US" b="1">
                <a:highlight>
                  <a:srgbClr val="C0C0C0"/>
                </a:highlight>
              </a:rPr>
              <a:t>Freely choosing preferred user story</a:t>
            </a:r>
          </a:p>
          <a:p>
            <a:pPr marL="742950" lvl="1" indent="-285750">
              <a:buFont typeface="Courier New"/>
              <a:buChar char="o"/>
            </a:pPr>
            <a:r>
              <a:rPr lang="en-US" b="1">
                <a:highlight>
                  <a:srgbClr val="C0C0C0"/>
                </a:highlight>
              </a:rPr>
              <a:t>Available to see the allocation clearly</a:t>
            </a:r>
          </a:p>
          <a:p>
            <a:pPr marL="742950" lvl="1" indent="-285750">
              <a:buFont typeface="Courier New"/>
              <a:buChar char="o"/>
            </a:pPr>
            <a:r>
              <a:rPr lang="en-US" b="1">
                <a:highlight>
                  <a:srgbClr val="C0C0C0"/>
                </a:highlight>
              </a:rPr>
              <a:t>Can be modified easily</a:t>
            </a:r>
          </a:p>
        </p:txBody>
      </p:sp>
    </p:spTree>
    <p:extLst>
      <p:ext uri="{BB962C8B-B14F-4D97-AF65-F5344CB8AC3E}">
        <p14:creationId xmlns:p14="http://schemas.microsoft.com/office/powerpoint/2010/main" val="35827744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0" name="Rectangle 19">
            <a:extLst>
              <a:ext uri="{FF2B5EF4-FFF2-40B4-BE49-F238E27FC236}">
                <a16:creationId xmlns:a16="http://schemas.microsoft.com/office/drawing/2014/main" id="{2C84039B-8CF9-47CD-8F02-B1DBD5E75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Colourful carved figures of humans">
            <a:extLst>
              <a:ext uri="{FF2B5EF4-FFF2-40B4-BE49-F238E27FC236}">
                <a16:creationId xmlns:a16="http://schemas.microsoft.com/office/drawing/2014/main" id="{E3B84375-8A75-AF80-BF55-1933A518240C}"/>
              </a:ext>
            </a:extLst>
          </p:cNvPr>
          <p:cNvPicPr>
            <a:picLocks noChangeAspect="1"/>
          </p:cNvPicPr>
          <p:nvPr/>
        </p:nvPicPr>
        <p:blipFill rotWithShape="1">
          <a:blip r:embed="rId2"/>
          <a:srcRect t="21042" r="-2" b="-2"/>
          <a:stretch/>
        </p:blipFill>
        <p:spPr>
          <a:xfrm>
            <a:off x="20" y="10"/>
            <a:ext cx="12191977" cy="6857990"/>
          </a:xfrm>
          <a:prstGeom prst="rect">
            <a:avLst/>
          </a:prstGeom>
        </p:spPr>
      </p:pic>
      <p:sp>
        <p:nvSpPr>
          <p:cNvPr id="22" name="Rectangle 21">
            <a:extLst>
              <a:ext uri="{FF2B5EF4-FFF2-40B4-BE49-F238E27FC236}">
                <a16:creationId xmlns:a16="http://schemas.microsoft.com/office/drawing/2014/main" id="{48D8C7A8-9E05-4465-8B1B-577C9F1DB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779221"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B832CA-946B-4725-6369-E2D38E6B6BE0}"/>
              </a:ext>
            </a:extLst>
          </p:cNvPr>
          <p:cNvSpPr>
            <a:spLocks noGrp="1"/>
          </p:cNvSpPr>
          <p:nvPr>
            <p:ph type="title"/>
          </p:nvPr>
        </p:nvSpPr>
        <p:spPr>
          <a:xfrm>
            <a:off x="774095" y="-716465"/>
            <a:ext cx="10645986" cy="2702428"/>
          </a:xfrm>
        </p:spPr>
        <p:txBody>
          <a:bodyPr vert="horz" lIns="91440" tIns="45720" rIns="91440" bIns="45720" rtlCol="0" anchor="b">
            <a:normAutofit/>
          </a:bodyPr>
          <a:lstStyle/>
          <a:p>
            <a:pPr algn="ctr"/>
            <a:r>
              <a:rPr lang="en-US" sz="6000"/>
              <a:t>How we allocated the work?1-2</a:t>
            </a:r>
            <a:endParaRPr lang="en-US">
              <a:cs typeface="Aharoni"/>
            </a:endParaRPr>
          </a:p>
        </p:txBody>
      </p:sp>
      <p:sp>
        <p:nvSpPr>
          <p:cNvPr id="5" name="TextBox 4">
            <a:extLst>
              <a:ext uri="{FF2B5EF4-FFF2-40B4-BE49-F238E27FC236}">
                <a16:creationId xmlns:a16="http://schemas.microsoft.com/office/drawing/2014/main" id="{DA4891E5-90EA-14E8-EEBC-FB4E9A5DB8BA}"/>
              </a:ext>
            </a:extLst>
          </p:cNvPr>
          <p:cNvSpPr txBox="1"/>
          <p:nvPr/>
        </p:nvSpPr>
        <p:spPr>
          <a:xfrm>
            <a:off x="5016499" y="2827130"/>
            <a:ext cx="6405217"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b="1">
                <a:highlight>
                  <a:srgbClr val="C0C0C0"/>
                </a:highlight>
              </a:rPr>
              <a:t>Issue weight</a:t>
            </a:r>
          </a:p>
          <a:p>
            <a:pPr marL="742950" lvl="1" indent="-285750">
              <a:buFont typeface="Courier New"/>
              <a:buChar char="o"/>
            </a:pPr>
            <a:r>
              <a:rPr lang="en-US" b="1">
                <a:highlight>
                  <a:srgbClr val="C0C0C0"/>
                </a:highlight>
              </a:rPr>
              <a:t>Multiple members manage high weight</a:t>
            </a:r>
          </a:p>
          <a:p>
            <a:pPr marL="742950" lvl="1" indent="-285750">
              <a:buFont typeface="Courier New"/>
              <a:buChar char="o"/>
            </a:pPr>
            <a:r>
              <a:rPr lang="en-US" b="1">
                <a:highlight>
                  <a:srgbClr val="C0C0C0"/>
                </a:highlight>
              </a:rPr>
              <a:t>Equally separated work amount according to weight</a:t>
            </a:r>
          </a:p>
          <a:p>
            <a:pPr marL="742950" lvl="1" indent="-285750">
              <a:buFont typeface="Courier New"/>
              <a:buChar char="o"/>
            </a:pPr>
            <a:r>
              <a:rPr lang="en-US" b="1">
                <a:highlight>
                  <a:srgbClr val="C0C0C0"/>
                </a:highlight>
              </a:rPr>
              <a:t>Reduce struggle of individual handling large task</a:t>
            </a:r>
          </a:p>
        </p:txBody>
      </p:sp>
      <p:pic>
        <p:nvPicPr>
          <p:cNvPr id="3" name="Picture 2" descr="A screenshot of a web page&#10;&#10;Description automatically generated">
            <a:extLst>
              <a:ext uri="{FF2B5EF4-FFF2-40B4-BE49-F238E27FC236}">
                <a16:creationId xmlns:a16="http://schemas.microsoft.com/office/drawing/2014/main" id="{53C478E2-BEA6-D389-5013-08A5B44BA491}"/>
              </a:ext>
            </a:extLst>
          </p:cNvPr>
          <p:cNvPicPr>
            <a:picLocks noChangeAspect="1"/>
          </p:cNvPicPr>
          <p:nvPr/>
        </p:nvPicPr>
        <p:blipFill>
          <a:blip r:embed="rId3"/>
          <a:stretch>
            <a:fillRect/>
          </a:stretch>
        </p:blipFill>
        <p:spPr>
          <a:xfrm>
            <a:off x="461618" y="2500312"/>
            <a:ext cx="4267200" cy="1857375"/>
          </a:xfrm>
          <a:prstGeom prst="rect">
            <a:avLst/>
          </a:prstGeom>
        </p:spPr>
      </p:pic>
    </p:spTree>
    <p:extLst>
      <p:ext uri="{BB962C8B-B14F-4D97-AF65-F5344CB8AC3E}">
        <p14:creationId xmlns:p14="http://schemas.microsoft.com/office/powerpoint/2010/main" val="9866187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Rectangle 10">
            <a:extLst>
              <a:ext uri="{FF2B5EF4-FFF2-40B4-BE49-F238E27FC236}">
                <a16:creationId xmlns:a16="http://schemas.microsoft.com/office/drawing/2014/main" id="{2C84039B-8CF9-47CD-8F02-B1DBD5E75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ticky notes with question marks">
            <a:extLst>
              <a:ext uri="{FF2B5EF4-FFF2-40B4-BE49-F238E27FC236}">
                <a16:creationId xmlns:a16="http://schemas.microsoft.com/office/drawing/2014/main" id="{F63CBD83-268F-4656-2048-F76C7B25DD57}"/>
              </a:ext>
            </a:extLst>
          </p:cNvPr>
          <p:cNvPicPr>
            <a:picLocks noChangeAspect="1"/>
          </p:cNvPicPr>
          <p:nvPr/>
        </p:nvPicPr>
        <p:blipFill rotWithShape="1">
          <a:blip r:embed="rId2"/>
          <a:srcRect t="13146" r="-2" b="2457"/>
          <a:stretch/>
        </p:blipFill>
        <p:spPr>
          <a:xfrm>
            <a:off x="20" y="10"/>
            <a:ext cx="12191977" cy="6857990"/>
          </a:xfrm>
          <a:prstGeom prst="rect">
            <a:avLst/>
          </a:prstGeom>
        </p:spPr>
      </p:pic>
      <p:sp>
        <p:nvSpPr>
          <p:cNvPr id="13" name="Rectangle 12">
            <a:extLst>
              <a:ext uri="{FF2B5EF4-FFF2-40B4-BE49-F238E27FC236}">
                <a16:creationId xmlns:a16="http://schemas.microsoft.com/office/drawing/2014/main" id="{48D8C7A8-9E05-4465-8B1B-577C9F1DB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779221"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1C7330-9529-AB7B-F1E2-F66F7DB8446E}"/>
              </a:ext>
            </a:extLst>
          </p:cNvPr>
          <p:cNvSpPr>
            <a:spLocks noGrp="1"/>
          </p:cNvSpPr>
          <p:nvPr>
            <p:ph type="title"/>
          </p:nvPr>
        </p:nvSpPr>
        <p:spPr>
          <a:xfrm>
            <a:off x="894522" y="-3898"/>
            <a:ext cx="5989320" cy="2762904"/>
          </a:xfrm>
        </p:spPr>
        <p:txBody>
          <a:bodyPr vert="horz" lIns="91440" tIns="45720" rIns="91440" bIns="45720" rtlCol="0" anchor="b">
            <a:normAutofit/>
          </a:bodyPr>
          <a:lstStyle/>
          <a:p>
            <a:r>
              <a:rPr lang="en-US" sz="6000">
                <a:solidFill>
                  <a:schemeClr val="bg1"/>
                </a:solidFill>
              </a:rPr>
              <a:t>Was it successful?</a:t>
            </a:r>
          </a:p>
        </p:txBody>
      </p:sp>
      <p:sp>
        <p:nvSpPr>
          <p:cNvPr id="6" name="Content Placeholder 5">
            <a:extLst>
              <a:ext uri="{FF2B5EF4-FFF2-40B4-BE49-F238E27FC236}">
                <a16:creationId xmlns:a16="http://schemas.microsoft.com/office/drawing/2014/main" id="{47A8E8A8-D235-39FC-ACB1-5751BE55B45E}"/>
              </a:ext>
            </a:extLst>
          </p:cNvPr>
          <p:cNvSpPr>
            <a:spLocks noGrp="1"/>
          </p:cNvSpPr>
          <p:nvPr>
            <p:ph idx="1"/>
          </p:nvPr>
        </p:nvSpPr>
        <p:spPr>
          <a:xfrm>
            <a:off x="1517904" y="3049104"/>
            <a:ext cx="9144000" cy="3060987"/>
          </a:xfrm>
        </p:spPr>
        <p:txBody>
          <a:bodyPr vert="horz" lIns="91440" tIns="45720" rIns="91440" bIns="45720" rtlCol="0" anchor="t">
            <a:normAutofit/>
          </a:bodyPr>
          <a:lstStyle/>
          <a:p>
            <a:pPr>
              <a:buFont typeface="Calibri" panose="020B0504020202020204" pitchFamily="34" charset="0"/>
              <a:buChar char="-"/>
            </a:pPr>
            <a:r>
              <a:rPr lang="en-US">
                <a:solidFill>
                  <a:schemeClr val="bg1"/>
                </a:solidFill>
              </a:rPr>
              <a:t>Yes</a:t>
            </a:r>
          </a:p>
          <a:p>
            <a:pPr lvl="2" indent="-365760">
              <a:buClr>
                <a:srgbClr val="57B821"/>
              </a:buClr>
              <a:buFont typeface="Wingdings" panose="020B0504020202020204" pitchFamily="34" charset="0"/>
              <a:buChar char="§"/>
            </a:pPr>
            <a:r>
              <a:rPr lang="en-US">
                <a:solidFill>
                  <a:schemeClr val="bg1"/>
                </a:solidFill>
              </a:rPr>
              <a:t>Most of the group members successfully completed their user stories.</a:t>
            </a:r>
          </a:p>
          <a:p>
            <a:pPr lvl="2" indent="-365760">
              <a:buClr>
                <a:srgbClr val="57B821"/>
              </a:buClr>
              <a:buFont typeface="Wingdings" panose="020B0504020202020204" pitchFamily="34" charset="0"/>
              <a:buChar char="§"/>
            </a:pPr>
            <a:r>
              <a:rPr lang="ko-KR" altLang="en-US" err="1">
                <a:solidFill>
                  <a:schemeClr val="bg1"/>
                </a:solidFill>
              </a:rPr>
              <a:t>Most</a:t>
            </a:r>
            <a:r>
              <a:rPr lang="ko-KR" altLang="en-US">
                <a:solidFill>
                  <a:schemeClr val="bg1"/>
                </a:solidFill>
              </a:rPr>
              <a:t> of </a:t>
            </a:r>
            <a:r>
              <a:rPr lang="ko-KR" altLang="en-US" err="1">
                <a:solidFill>
                  <a:schemeClr val="bg1"/>
                </a:solidFill>
              </a:rPr>
              <a:t>the</a:t>
            </a:r>
            <a:r>
              <a:rPr lang="ko-KR" altLang="en-US">
                <a:solidFill>
                  <a:schemeClr val="bg1"/>
                </a:solidFill>
              </a:rPr>
              <a:t> </a:t>
            </a:r>
            <a:r>
              <a:rPr lang="ko-KR" altLang="en-US" err="1">
                <a:solidFill>
                  <a:schemeClr val="bg1"/>
                </a:solidFill>
              </a:rPr>
              <a:t>user</a:t>
            </a:r>
            <a:r>
              <a:rPr lang="ko-KR" altLang="en-US">
                <a:solidFill>
                  <a:schemeClr val="bg1"/>
                </a:solidFill>
              </a:rPr>
              <a:t> </a:t>
            </a:r>
            <a:r>
              <a:rPr lang="ko-KR" altLang="en-US" err="1">
                <a:solidFill>
                  <a:schemeClr val="bg1"/>
                </a:solidFill>
              </a:rPr>
              <a:t>stories</a:t>
            </a:r>
            <a:r>
              <a:rPr lang="ko-KR" altLang="en-US">
                <a:solidFill>
                  <a:schemeClr val="bg1"/>
                </a:solidFill>
              </a:rPr>
              <a:t> </a:t>
            </a:r>
            <a:r>
              <a:rPr lang="ko-KR" altLang="en-US" err="1">
                <a:solidFill>
                  <a:schemeClr val="bg1"/>
                </a:solidFill>
              </a:rPr>
              <a:t>were</a:t>
            </a:r>
            <a:r>
              <a:rPr lang="ko-KR" altLang="en-US">
                <a:solidFill>
                  <a:schemeClr val="bg1"/>
                </a:solidFill>
              </a:rPr>
              <a:t> </a:t>
            </a:r>
            <a:r>
              <a:rPr lang="ko-KR" altLang="en-US" err="1">
                <a:solidFill>
                  <a:schemeClr val="bg1"/>
                </a:solidFill>
              </a:rPr>
              <a:t>successfully</a:t>
            </a:r>
            <a:r>
              <a:rPr lang="ko-KR" altLang="en-US">
                <a:solidFill>
                  <a:schemeClr val="bg1"/>
                </a:solidFill>
              </a:rPr>
              <a:t> </a:t>
            </a:r>
            <a:r>
              <a:rPr lang="ko-KR" altLang="en-US" err="1">
                <a:solidFill>
                  <a:schemeClr val="bg1"/>
                </a:solidFill>
              </a:rPr>
              <a:t>combined</a:t>
            </a:r>
            <a:r>
              <a:rPr lang="ko-KR" altLang="en-US">
                <a:solidFill>
                  <a:schemeClr val="bg1"/>
                </a:solidFill>
              </a:rPr>
              <a:t> </a:t>
            </a:r>
            <a:r>
              <a:rPr lang="ko-KR" altLang="en-US" err="1">
                <a:solidFill>
                  <a:schemeClr val="bg1"/>
                </a:solidFill>
              </a:rPr>
              <a:t>together</a:t>
            </a:r>
            <a:r>
              <a:rPr lang="ko-KR" altLang="en-US">
                <a:solidFill>
                  <a:schemeClr val="bg1"/>
                </a:solidFill>
              </a:rPr>
              <a:t> </a:t>
            </a:r>
            <a:r>
              <a:rPr lang="ko-KR" altLang="en-US" err="1">
                <a:solidFill>
                  <a:schemeClr val="bg1"/>
                </a:solidFill>
              </a:rPr>
              <a:t>to</a:t>
            </a:r>
            <a:r>
              <a:rPr lang="ko-KR" altLang="en-US">
                <a:solidFill>
                  <a:schemeClr val="bg1"/>
                </a:solidFill>
              </a:rPr>
              <a:t> </a:t>
            </a:r>
            <a:r>
              <a:rPr lang="ko-KR" altLang="en-US" err="1">
                <a:solidFill>
                  <a:schemeClr val="bg1"/>
                </a:solidFill>
              </a:rPr>
              <a:t>make</a:t>
            </a:r>
            <a:r>
              <a:rPr lang="ko-KR" altLang="en-US">
                <a:solidFill>
                  <a:schemeClr val="bg1"/>
                </a:solidFill>
              </a:rPr>
              <a:t> </a:t>
            </a:r>
            <a:r>
              <a:rPr lang="ko-KR" altLang="en-US" err="1">
                <a:solidFill>
                  <a:schemeClr val="bg1"/>
                </a:solidFill>
              </a:rPr>
              <a:t>a</a:t>
            </a:r>
            <a:r>
              <a:rPr lang="ko-KR" altLang="en-US">
                <a:solidFill>
                  <a:schemeClr val="bg1"/>
                </a:solidFill>
              </a:rPr>
              <a:t> </a:t>
            </a:r>
            <a:r>
              <a:rPr lang="ko-KR" altLang="en-US" err="1">
                <a:solidFill>
                  <a:schemeClr val="bg1"/>
                </a:solidFill>
              </a:rPr>
              <a:t>functional</a:t>
            </a:r>
            <a:r>
              <a:rPr lang="ko-KR" altLang="en-US">
                <a:solidFill>
                  <a:schemeClr val="bg1"/>
                </a:solidFill>
              </a:rPr>
              <a:t> IBM </a:t>
            </a:r>
            <a:r>
              <a:rPr lang="ko-KR" altLang="en-US" err="1">
                <a:solidFill>
                  <a:schemeClr val="bg1"/>
                </a:solidFill>
              </a:rPr>
              <a:t>website</a:t>
            </a:r>
            <a:r>
              <a:rPr lang="ko-KR" altLang="en-US">
                <a:solidFill>
                  <a:schemeClr val="bg1"/>
                </a:solidFill>
              </a:rPr>
              <a:t>.</a:t>
            </a:r>
          </a:p>
          <a:p>
            <a:pPr lvl="2" indent="-365760">
              <a:buClr>
                <a:srgbClr val="57B821"/>
              </a:buClr>
              <a:buFont typeface="Wingdings" panose="020B0504020202020204" pitchFamily="34" charset="0"/>
              <a:buChar char="§"/>
            </a:pPr>
            <a:r>
              <a:rPr lang="ko-KR" altLang="en-US" err="1">
                <a:solidFill>
                  <a:schemeClr val="bg1"/>
                </a:solidFill>
              </a:rPr>
              <a:t>There</a:t>
            </a:r>
            <a:r>
              <a:rPr lang="ko-KR" altLang="en-US">
                <a:solidFill>
                  <a:schemeClr val="bg1"/>
                </a:solidFill>
              </a:rPr>
              <a:t> </a:t>
            </a:r>
            <a:r>
              <a:rPr lang="ko-KR" altLang="en-US" err="1">
                <a:solidFill>
                  <a:schemeClr val="bg1"/>
                </a:solidFill>
              </a:rPr>
              <a:t>were</a:t>
            </a:r>
            <a:r>
              <a:rPr lang="ko-KR" altLang="en-US">
                <a:solidFill>
                  <a:schemeClr val="bg1"/>
                </a:solidFill>
              </a:rPr>
              <a:t> </a:t>
            </a:r>
            <a:r>
              <a:rPr lang="ko-KR" altLang="en-US" err="1">
                <a:solidFill>
                  <a:schemeClr val="bg1"/>
                </a:solidFill>
              </a:rPr>
              <a:t>no</a:t>
            </a:r>
            <a:r>
              <a:rPr lang="ko-KR" altLang="en-US">
                <a:solidFill>
                  <a:schemeClr val="bg1"/>
                </a:solidFill>
              </a:rPr>
              <a:t> </a:t>
            </a:r>
            <a:r>
              <a:rPr lang="ko-KR" altLang="en-US" err="1">
                <a:solidFill>
                  <a:schemeClr val="bg1"/>
                </a:solidFill>
              </a:rPr>
              <a:t>significant</a:t>
            </a:r>
            <a:r>
              <a:rPr lang="ko-KR" altLang="en-US">
                <a:solidFill>
                  <a:schemeClr val="bg1"/>
                </a:solidFill>
              </a:rPr>
              <a:t> </a:t>
            </a:r>
            <a:r>
              <a:rPr lang="ko-KR" altLang="en-US" err="1">
                <a:solidFill>
                  <a:schemeClr val="bg1"/>
                </a:solidFill>
              </a:rPr>
              <a:t>problems</a:t>
            </a:r>
            <a:r>
              <a:rPr lang="ko-KR" altLang="en-US">
                <a:solidFill>
                  <a:schemeClr val="bg1"/>
                </a:solidFill>
              </a:rPr>
              <a:t> </a:t>
            </a:r>
            <a:r>
              <a:rPr lang="ko-KR" altLang="en-US" err="1">
                <a:solidFill>
                  <a:schemeClr val="bg1"/>
                </a:solidFill>
              </a:rPr>
              <a:t>throughout</a:t>
            </a:r>
            <a:r>
              <a:rPr lang="ko-KR" altLang="en-US">
                <a:solidFill>
                  <a:schemeClr val="bg1"/>
                </a:solidFill>
              </a:rPr>
              <a:t> </a:t>
            </a:r>
            <a:r>
              <a:rPr lang="ko-KR" altLang="en-US" err="1">
                <a:solidFill>
                  <a:schemeClr val="bg1"/>
                </a:solidFill>
              </a:rPr>
              <a:t>the</a:t>
            </a:r>
            <a:r>
              <a:rPr lang="ko-KR" altLang="en-US">
                <a:solidFill>
                  <a:schemeClr val="bg1"/>
                </a:solidFill>
              </a:rPr>
              <a:t> </a:t>
            </a:r>
            <a:r>
              <a:rPr lang="ko-KR" altLang="en-US" err="1">
                <a:solidFill>
                  <a:schemeClr val="bg1"/>
                </a:solidFill>
              </a:rPr>
              <a:t>project</a:t>
            </a:r>
            <a:r>
              <a:rPr lang="ko-KR" altLang="en-US">
                <a:solidFill>
                  <a:schemeClr val="bg1"/>
                </a:solidFill>
              </a:rPr>
              <a:t>.</a:t>
            </a:r>
          </a:p>
          <a:p>
            <a:pPr lvl="2" indent="-365760">
              <a:buClr>
                <a:srgbClr val="57B821"/>
              </a:buClr>
              <a:buFont typeface="Wingdings" panose="020B0504020202020204" pitchFamily="34" charset="0"/>
              <a:buChar char="§"/>
            </a:pPr>
            <a:r>
              <a:rPr lang="ko-KR" altLang="en-US" err="1">
                <a:solidFill>
                  <a:schemeClr val="bg1"/>
                </a:solidFill>
              </a:rPr>
              <a:t>Completed</a:t>
            </a:r>
            <a:r>
              <a:rPr lang="ko-KR" altLang="en-US">
                <a:solidFill>
                  <a:schemeClr val="bg1"/>
                </a:solidFill>
              </a:rPr>
              <a:t> </a:t>
            </a:r>
            <a:r>
              <a:rPr lang="ko-KR" altLang="en-US" err="1">
                <a:solidFill>
                  <a:schemeClr val="bg1"/>
                </a:solidFill>
              </a:rPr>
              <a:t>the</a:t>
            </a:r>
            <a:r>
              <a:rPr lang="ko-KR" altLang="en-US">
                <a:solidFill>
                  <a:schemeClr val="bg1"/>
                </a:solidFill>
              </a:rPr>
              <a:t> </a:t>
            </a:r>
            <a:r>
              <a:rPr lang="ko-KR" altLang="en-US" err="1">
                <a:solidFill>
                  <a:schemeClr val="bg1"/>
                </a:solidFill>
              </a:rPr>
              <a:t>project</a:t>
            </a:r>
            <a:r>
              <a:rPr lang="ko-KR" altLang="en-US">
                <a:solidFill>
                  <a:schemeClr val="bg1"/>
                </a:solidFill>
              </a:rPr>
              <a:t> </a:t>
            </a:r>
            <a:r>
              <a:rPr lang="ko-KR" altLang="en-US" err="1">
                <a:solidFill>
                  <a:schemeClr val="bg1"/>
                </a:solidFill>
              </a:rPr>
              <a:t>on</a:t>
            </a:r>
            <a:r>
              <a:rPr lang="ko-KR" altLang="en-US">
                <a:solidFill>
                  <a:schemeClr val="bg1"/>
                </a:solidFill>
              </a:rPr>
              <a:t> </a:t>
            </a:r>
            <a:r>
              <a:rPr lang="ko-KR" altLang="en-US" err="1">
                <a:solidFill>
                  <a:schemeClr val="bg1"/>
                </a:solidFill>
              </a:rPr>
              <a:t>time</a:t>
            </a:r>
            <a:r>
              <a:rPr lang="ko-KR" altLang="en-US">
                <a:solidFill>
                  <a:schemeClr val="bg1"/>
                </a:solidFill>
              </a:rPr>
              <a:t>.</a:t>
            </a:r>
          </a:p>
          <a:p>
            <a:pPr marL="274320" lvl="2" indent="0">
              <a:buClr>
                <a:srgbClr val="57B821"/>
              </a:buClr>
              <a:buNone/>
            </a:pPr>
            <a:endParaRPr lang="ko-KR" altLang="en-US">
              <a:solidFill>
                <a:schemeClr val="bg1"/>
              </a:solidFill>
            </a:endParaRPr>
          </a:p>
          <a:p>
            <a:pPr lvl="2" indent="-365760">
              <a:buClr>
                <a:srgbClr val="57B821"/>
              </a:buClr>
              <a:buFont typeface="Wingdings" panose="020B0504020202020204" pitchFamily="34" charset="0"/>
              <a:buChar char="§"/>
            </a:pPr>
            <a:endParaRPr lang="ko-KR" altLang="en-US">
              <a:solidFill>
                <a:schemeClr val="bg1"/>
              </a:solidFill>
            </a:endParaRPr>
          </a:p>
          <a:p>
            <a:pPr lvl="2" indent="-365760">
              <a:buClr>
                <a:srgbClr val="57B821"/>
              </a:buClr>
              <a:buFont typeface="Wingdings" panose="020B0504020202020204" pitchFamily="34" charset="0"/>
              <a:buChar char="§"/>
            </a:pPr>
            <a:endParaRPr lang="en-US">
              <a:solidFill>
                <a:schemeClr val="bg1"/>
              </a:solidFill>
            </a:endParaRPr>
          </a:p>
        </p:txBody>
      </p:sp>
      <p:pic>
        <p:nvPicPr>
          <p:cNvPr id="7" name="Picture 6" descr="A green check mark on a black background&#10;&#10;Description automatically generated">
            <a:extLst>
              <a:ext uri="{FF2B5EF4-FFF2-40B4-BE49-F238E27FC236}">
                <a16:creationId xmlns:a16="http://schemas.microsoft.com/office/drawing/2014/main" id="{C68BD437-4C85-893C-D314-7EBE32FE5ADC}"/>
              </a:ext>
            </a:extLst>
          </p:cNvPr>
          <p:cNvPicPr>
            <a:picLocks noChangeAspect="1"/>
          </p:cNvPicPr>
          <p:nvPr/>
        </p:nvPicPr>
        <p:blipFill>
          <a:blip r:embed="rId3"/>
          <a:stretch>
            <a:fillRect/>
          </a:stretch>
        </p:blipFill>
        <p:spPr>
          <a:xfrm>
            <a:off x="7305261" y="481771"/>
            <a:ext cx="2407479" cy="2283240"/>
          </a:xfrm>
          <a:prstGeom prst="rect">
            <a:avLst/>
          </a:prstGeom>
        </p:spPr>
      </p:pic>
    </p:spTree>
    <p:extLst>
      <p:ext uri="{BB962C8B-B14F-4D97-AF65-F5344CB8AC3E}">
        <p14:creationId xmlns:p14="http://schemas.microsoft.com/office/powerpoint/2010/main" val="8019325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378A6-EE02-DB6E-7C37-A5CEBF0A3C0D}"/>
              </a:ext>
            </a:extLst>
          </p:cNvPr>
          <p:cNvSpPr>
            <a:spLocks noGrp="1"/>
          </p:cNvSpPr>
          <p:nvPr>
            <p:ph type="title"/>
          </p:nvPr>
        </p:nvSpPr>
        <p:spPr/>
        <p:txBody>
          <a:bodyPr/>
          <a:lstStyle/>
          <a:p>
            <a:r>
              <a:rPr lang="en-US" sz="3600" cap="all">
                <a:ea typeface="+mj-lt"/>
                <a:cs typeface="+mj-lt"/>
              </a:rPr>
              <a:t>EXPLANATION OF A TECHNICALLY CHALLENGING FEATURE</a:t>
            </a:r>
            <a:endParaRPr lang="en-US"/>
          </a:p>
          <a:p>
            <a:endParaRPr lang="en-US"/>
          </a:p>
        </p:txBody>
      </p:sp>
      <p:sp>
        <p:nvSpPr>
          <p:cNvPr id="3" name="Content Placeholder 2">
            <a:extLst>
              <a:ext uri="{FF2B5EF4-FFF2-40B4-BE49-F238E27FC236}">
                <a16:creationId xmlns:a16="http://schemas.microsoft.com/office/drawing/2014/main" id="{774D37B5-9066-0A2A-86B5-E3708771597A}"/>
              </a:ext>
            </a:extLst>
          </p:cNvPr>
          <p:cNvSpPr>
            <a:spLocks noGrp="1"/>
          </p:cNvSpPr>
          <p:nvPr>
            <p:ph idx="1"/>
          </p:nvPr>
        </p:nvSpPr>
        <p:spPr/>
        <p:txBody>
          <a:bodyPr vert="horz" lIns="91440" tIns="45720" rIns="91440" bIns="45720" rtlCol="0" anchor="t">
            <a:normAutofit/>
          </a:bodyPr>
          <a:lstStyle/>
          <a:p>
            <a:pPr>
              <a:buNone/>
            </a:pPr>
            <a:r>
              <a:rPr lang="en-US" sz="1800" cap="all">
                <a:ea typeface="+mn-lt"/>
                <a:cs typeface="+mn-lt"/>
              </a:rPr>
              <a:t>  YASH PARMAR</a:t>
            </a:r>
            <a:endParaRPr lang="en-US"/>
          </a:p>
          <a:p>
            <a:pPr marL="0" indent="0">
              <a:buNone/>
            </a:pPr>
            <a:endParaRPr lang="en-US" sz="1800" cap="all"/>
          </a:p>
        </p:txBody>
      </p:sp>
    </p:spTree>
    <p:extLst>
      <p:ext uri="{BB962C8B-B14F-4D97-AF65-F5344CB8AC3E}">
        <p14:creationId xmlns:p14="http://schemas.microsoft.com/office/powerpoint/2010/main" val="14778227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24B67-153E-513E-EE29-927636DC4F8A}"/>
              </a:ext>
            </a:extLst>
          </p:cNvPr>
          <p:cNvSpPr>
            <a:spLocks noGrp="1"/>
          </p:cNvSpPr>
          <p:nvPr>
            <p:ph type="title"/>
          </p:nvPr>
        </p:nvSpPr>
        <p:spPr/>
        <p:txBody>
          <a:bodyPr/>
          <a:lstStyle/>
          <a:p>
            <a:r>
              <a:rPr lang="en-US" sz="3200" cap="all">
                <a:ea typeface="+mj-lt"/>
                <a:cs typeface="+mj-lt"/>
              </a:rPr>
              <a:t>SOME FEATURES WE IMPLEMENTED </a:t>
            </a:r>
            <a:endParaRPr lang="en-US"/>
          </a:p>
          <a:p>
            <a:endParaRPr lang="en-US"/>
          </a:p>
        </p:txBody>
      </p:sp>
      <p:sp>
        <p:nvSpPr>
          <p:cNvPr id="3" name="Content Placeholder 2">
            <a:extLst>
              <a:ext uri="{FF2B5EF4-FFF2-40B4-BE49-F238E27FC236}">
                <a16:creationId xmlns:a16="http://schemas.microsoft.com/office/drawing/2014/main" id="{2AFD2943-BF36-BCFF-2198-13050260F368}"/>
              </a:ext>
            </a:extLst>
          </p:cNvPr>
          <p:cNvSpPr>
            <a:spLocks noGrp="1"/>
          </p:cNvSpPr>
          <p:nvPr>
            <p:ph idx="1"/>
          </p:nvPr>
        </p:nvSpPr>
        <p:spPr/>
        <p:txBody>
          <a:bodyPr vert="horz" lIns="91440" tIns="45720" rIns="91440" bIns="45720" rtlCol="0" anchor="t">
            <a:normAutofit/>
          </a:bodyPr>
          <a:lstStyle/>
          <a:p>
            <a:r>
              <a:rPr lang="en-US" sz="2000">
                <a:ea typeface="+mn-lt"/>
                <a:cs typeface="+mn-lt"/>
              </a:rPr>
              <a:t>Login and Signup </a:t>
            </a:r>
            <a:endParaRPr lang="en-US"/>
          </a:p>
          <a:p>
            <a:r>
              <a:rPr lang="en-US" sz="2000">
                <a:ea typeface="+mn-lt"/>
                <a:cs typeface="+mn-lt"/>
              </a:rPr>
              <a:t>Leaderboard</a:t>
            </a:r>
            <a:endParaRPr lang="en-US">
              <a:ea typeface="+mn-lt"/>
              <a:cs typeface="+mn-lt"/>
            </a:endParaRPr>
          </a:p>
          <a:p>
            <a:r>
              <a:rPr lang="en-US" sz="2000">
                <a:ea typeface="+mn-lt"/>
                <a:cs typeface="+mn-lt"/>
              </a:rPr>
              <a:t>Profile </a:t>
            </a:r>
            <a:endParaRPr lang="en-US" sz="2000"/>
          </a:p>
          <a:p>
            <a:r>
              <a:rPr lang="en-US" sz="2000">
                <a:ea typeface="+mn-lt"/>
                <a:cs typeface="+mn-lt"/>
              </a:rPr>
              <a:t>Add Friends system</a:t>
            </a:r>
            <a:endParaRPr lang="en-US"/>
          </a:p>
          <a:p>
            <a:r>
              <a:rPr lang="en-US" sz="2000">
                <a:ea typeface="+mn-lt"/>
                <a:cs typeface="+mn-lt"/>
              </a:rPr>
              <a:t>Course Progression system</a:t>
            </a:r>
            <a:endParaRPr lang="en-US"/>
          </a:p>
          <a:p>
            <a:endParaRPr lang="en-US"/>
          </a:p>
        </p:txBody>
      </p:sp>
    </p:spTree>
    <p:extLst>
      <p:ext uri="{BB962C8B-B14F-4D97-AF65-F5344CB8AC3E}">
        <p14:creationId xmlns:p14="http://schemas.microsoft.com/office/powerpoint/2010/main" val="4160416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C8A57-1800-7BB6-BF61-9CECF4E1EEED}"/>
              </a:ext>
            </a:extLst>
          </p:cNvPr>
          <p:cNvSpPr>
            <a:spLocks noGrp="1"/>
          </p:cNvSpPr>
          <p:nvPr>
            <p:ph type="title"/>
          </p:nvPr>
        </p:nvSpPr>
        <p:spPr/>
        <p:txBody>
          <a:bodyPr/>
          <a:lstStyle/>
          <a:p>
            <a:r>
              <a:rPr lang="en-US" sz="3200" cap="all">
                <a:ea typeface="+mj-lt"/>
                <a:cs typeface="+mj-lt"/>
              </a:rPr>
              <a:t>REASONS FOR THIS:</a:t>
            </a:r>
            <a:endParaRPr lang="en-US"/>
          </a:p>
        </p:txBody>
      </p:sp>
      <p:sp>
        <p:nvSpPr>
          <p:cNvPr id="3" name="Content Placeholder 2">
            <a:extLst>
              <a:ext uri="{FF2B5EF4-FFF2-40B4-BE49-F238E27FC236}">
                <a16:creationId xmlns:a16="http://schemas.microsoft.com/office/drawing/2014/main" id="{001D9B39-0A89-6F86-4AD4-495DC64C62B9}"/>
              </a:ext>
            </a:extLst>
          </p:cNvPr>
          <p:cNvSpPr>
            <a:spLocks noGrp="1"/>
          </p:cNvSpPr>
          <p:nvPr>
            <p:ph idx="1"/>
          </p:nvPr>
        </p:nvSpPr>
        <p:spPr>
          <a:xfrm>
            <a:off x="1412801" y="2622921"/>
            <a:ext cx="9144000" cy="3127248"/>
          </a:xfrm>
        </p:spPr>
        <p:txBody>
          <a:bodyPr vert="horz" lIns="91440" tIns="45720" rIns="91440" bIns="45720" rtlCol="0" anchor="t">
            <a:noAutofit/>
          </a:bodyPr>
          <a:lstStyle/>
          <a:p>
            <a:r>
              <a:rPr lang="en-US" sz="1400">
                <a:ea typeface="+mn-lt"/>
                <a:cs typeface="+mn-lt"/>
              </a:rPr>
              <a:t>Authentication and </a:t>
            </a:r>
            <a:r>
              <a:rPr lang="en-US" sz="1400" err="1">
                <a:ea typeface="+mn-lt"/>
                <a:cs typeface="+mn-lt"/>
              </a:rPr>
              <a:t>Authorisation</a:t>
            </a:r>
            <a:r>
              <a:rPr lang="en-US" sz="1400">
                <a:ea typeface="+mn-lt"/>
                <a:cs typeface="+mn-lt"/>
              </a:rPr>
              <a:t> Mechanisms: </a:t>
            </a:r>
            <a:r>
              <a:rPr lang="en-US" sz="1400">
                <a:solidFill>
                  <a:srgbClr val="000000"/>
                </a:solidFill>
                <a:ea typeface="+mn-lt"/>
                <a:cs typeface="+mn-lt"/>
              </a:rPr>
              <a:t>Authentication verifies users' identities, typically through login credentials like usernames and passwords, to prevent </a:t>
            </a:r>
            <a:r>
              <a:rPr lang="en-US" sz="1400" err="1">
                <a:solidFill>
                  <a:srgbClr val="000000"/>
                </a:solidFill>
                <a:ea typeface="+mn-lt"/>
                <a:cs typeface="+mn-lt"/>
              </a:rPr>
              <a:t>unauthorised</a:t>
            </a:r>
            <a:r>
              <a:rPr lang="en-US" sz="1400">
                <a:solidFill>
                  <a:srgbClr val="000000"/>
                </a:solidFill>
                <a:ea typeface="+mn-lt"/>
                <a:cs typeface="+mn-lt"/>
              </a:rPr>
              <a:t> access. </a:t>
            </a:r>
            <a:r>
              <a:rPr lang="en-US" sz="1400" err="1">
                <a:solidFill>
                  <a:srgbClr val="000000"/>
                </a:solidFill>
                <a:ea typeface="+mn-lt"/>
                <a:cs typeface="+mn-lt"/>
              </a:rPr>
              <a:t>Authorisation</a:t>
            </a:r>
            <a:r>
              <a:rPr lang="en-US" sz="1400">
                <a:solidFill>
                  <a:srgbClr val="000000"/>
                </a:solidFill>
                <a:ea typeface="+mn-lt"/>
                <a:cs typeface="+mn-lt"/>
              </a:rPr>
              <a:t> ensures authenticated users have appropriate permissions to access specific pages or perform tasks within the application.</a:t>
            </a:r>
            <a:endParaRPr lang="en-US" sz="1400">
              <a:ea typeface="+mn-lt"/>
              <a:cs typeface="+mn-lt"/>
            </a:endParaRPr>
          </a:p>
          <a:p>
            <a:pPr marL="0" indent="0">
              <a:buNone/>
            </a:pPr>
            <a:endParaRPr lang="en-US" sz="1400">
              <a:ea typeface="+mn-lt"/>
              <a:cs typeface="+mn-lt"/>
            </a:endParaRPr>
          </a:p>
          <a:p>
            <a:r>
              <a:rPr lang="en-US" sz="1400">
                <a:ea typeface="+mn-lt"/>
                <a:cs typeface="+mn-lt"/>
              </a:rPr>
              <a:t>User Registration: </a:t>
            </a:r>
            <a:r>
              <a:rPr lang="en-US" sz="1400">
                <a:solidFill>
                  <a:srgbClr val="000000"/>
                </a:solidFill>
                <a:ea typeface="+mn-lt"/>
                <a:cs typeface="+mn-lt"/>
              </a:rPr>
              <a:t>User registration involves validating data, ensuring uniqueness, and securely storing data. Validating user-provided data, such as usernames and passwords, prevents vulnerabilities like data breaches and maintains data integrity.</a:t>
            </a:r>
            <a:endParaRPr lang="en-US" sz="1400">
              <a:ea typeface="+mn-lt"/>
              <a:cs typeface="+mn-lt"/>
            </a:endParaRPr>
          </a:p>
          <a:p>
            <a:pPr marL="0" indent="0">
              <a:buNone/>
            </a:pPr>
            <a:endParaRPr lang="en-US" sz="1400">
              <a:ea typeface="+mn-lt"/>
              <a:cs typeface="+mn-lt"/>
            </a:endParaRPr>
          </a:p>
          <a:p>
            <a:endParaRPr lang="en-US" sz="3000">
              <a:solidFill>
                <a:srgbClr val="000000"/>
              </a:solidFill>
              <a:ea typeface="+mn-lt"/>
              <a:cs typeface="+mn-lt"/>
            </a:endParaRPr>
          </a:p>
        </p:txBody>
      </p:sp>
    </p:spTree>
    <p:extLst>
      <p:ext uri="{BB962C8B-B14F-4D97-AF65-F5344CB8AC3E}">
        <p14:creationId xmlns:p14="http://schemas.microsoft.com/office/powerpoint/2010/main" val="19799618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AB378-7BB2-FD92-789B-7FA87CE44BE9}"/>
              </a:ext>
            </a:extLst>
          </p:cNvPr>
          <p:cNvSpPr>
            <a:spLocks noGrp="1"/>
          </p:cNvSpPr>
          <p:nvPr>
            <p:ph type="title"/>
          </p:nvPr>
        </p:nvSpPr>
        <p:spPr/>
        <p:txBody>
          <a:bodyPr/>
          <a:lstStyle/>
          <a:p>
            <a:r>
              <a:rPr lang="en-US" sz="3200" cap="all">
                <a:ea typeface="+mj-lt"/>
                <a:cs typeface="+mj-lt"/>
              </a:rPr>
              <a:t>REASONS FOR THIS:</a:t>
            </a:r>
            <a:endParaRPr lang="en-US"/>
          </a:p>
          <a:p>
            <a:endParaRPr lang="en-US"/>
          </a:p>
        </p:txBody>
      </p:sp>
      <p:sp>
        <p:nvSpPr>
          <p:cNvPr id="3" name="Content Placeholder 2">
            <a:extLst>
              <a:ext uri="{FF2B5EF4-FFF2-40B4-BE49-F238E27FC236}">
                <a16:creationId xmlns:a16="http://schemas.microsoft.com/office/drawing/2014/main" id="{6622A16C-01A7-7C6E-E96A-48839F69B87A}"/>
              </a:ext>
            </a:extLst>
          </p:cNvPr>
          <p:cNvSpPr>
            <a:spLocks noGrp="1"/>
          </p:cNvSpPr>
          <p:nvPr>
            <p:ph idx="1"/>
          </p:nvPr>
        </p:nvSpPr>
        <p:spPr>
          <a:xfrm>
            <a:off x="1517904" y="2614593"/>
            <a:ext cx="9144000" cy="3127248"/>
          </a:xfrm>
        </p:spPr>
        <p:txBody>
          <a:bodyPr vert="horz" lIns="91440" tIns="45720" rIns="91440" bIns="45720" rtlCol="0" anchor="t">
            <a:normAutofit/>
          </a:bodyPr>
          <a:lstStyle/>
          <a:p>
            <a:r>
              <a:rPr lang="en-US" sz="1400">
                <a:ea typeface="+mn-lt"/>
                <a:cs typeface="+mn-lt"/>
              </a:rPr>
              <a:t>Integration with Frontend: Frontend and backend systems work together to integrate features with frontend elements like registration pages and login pages. This ensures seamless handling of user data validation and implementing secure encryption of user login details such as their password.</a:t>
            </a:r>
            <a:endParaRPr lang="en-US"/>
          </a:p>
          <a:p>
            <a:r>
              <a:rPr lang="en-US" sz="1400">
                <a:ea typeface="+mn-lt"/>
                <a:cs typeface="+mn-lt"/>
              </a:rPr>
              <a:t>Data Modelling and Schema Design: Designing an efficient database schema to represent the systems models is crucial. Determining the relationships between entities require an understanding in database design principles.</a:t>
            </a:r>
            <a:endParaRPr lang="en-US"/>
          </a:p>
          <a:p>
            <a:r>
              <a:rPr lang="en-US" sz="1400">
                <a:ea typeface="+mn-lt"/>
                <a:cs typeface="+mn-lt"/>
              </a:rPr>
              <a:t>Password Encryption: As you are dealing with sensitive data such as user passwords, a strong cryptographic algorithm is needed to encrypt passwords before it gets stored in the database. Therefore, configuration of encryption is crucial to protect the website/users from attacks.</a:t>
            </a:r>
            <a:endParaRPr lang="en-US"/>
          </a:p>
          <a:p>
            <a:endParaRPr lang="en-US"/>
          </a:p>
        </p:txBody>
      </p:sp>
    </p:spTree>
    <p:extLst>
      <p:ext uri="{BB962C8B-B14F-4D97-AF65-F5344CB8AC3E}">
        <p14:creationId xmlns:p14="http://schemas.microsoft.com/office/powerpoint/2010/main" val="3955863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group of people sitting at a table with laptops&#10;&#10;Description automatically generated">
            <a:extLst>
              <a:ext uri="{FF2B5EF4-FFF2-40B4-BE49-F238E27FC236}">
                <a16:creationId xmlns:a16="http://schemas.microsoft.com/office/drawing/2014/main" id="{613DECBA-8A87-5E3B-6E1C-66114EE44F7D}"/>
              </a:ext>
            </a:extLst>
          </p:cNvPr>
          <p:cNvPicPr>
            <a:picLocks noChangeAspect="1"/>
          </p:cNvPicPr>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3719801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group of people sitting at a table with laptops&#10;&#10;Description automatically generated">
            <a:extLst>
              <a:ext uri="{FF2B5EF4-FFF2-40B4-BE49-F238E27FC236}">
                <a16:creationId xmlns:a16="http://schemas.microsoft.com/office/drawing/2014/main" id="{BFA33250-31E3-95B7-DB2B-6B44CC84E07F}"/>
              </a:ext>
            </a:extLst>
          </p:cNvPr>
          <p:cNvPicPr>
            <a:picLocks noChangeAspect="1"/>
          </p:cNvPicPr>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3591568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74749-41E7-0422-51EC-84150213BA29}"/>
              </a:ext>
            </a:extLst>
          </p:cNvPr>
          <p:cNvSpPr>
            <a:spLocks noGrp="1"/>
          </p:cNvSpPr>
          <p:nvPr>
            <p:ph type="title"/>
          </p:nvPr>
        </p:nvSpPr>
        <p:spPr/>
        <p:txBody>
          <a:bodyPr/>
          <a:lstStyle/>
          <a:p>
            <a:r>
              <a:rPr lang="en-GB"/>
              <a:t>How We Communicated</a:t>
            </a:r>
          </a:p>
        </p:txBody>
      </p:sp>
      <p:sp>
        <p:nvSpPr>
          <p:cNvPr id="3" name="Content Placeholder 2">
            <a:extLst>
              <a:ext uri="{FF2B5EF4-FFF2-40B4-BE49-F238E27FC236}">
                <a16:creationId xmlns:a16="http://schemas.microsoft.com/office/drawing/2014/main" id="{CDEAC685-A01A-A478-5254-899D7A7FA159}"/>
              </a:ext>
            </a:extLst>
          </p:cNvPr>
          <p:cNvSpPr>
            <a:spLocks noGrp="1"/>
          </p:cNvSpPr>
          <p:nvPr>
            <p:ph idx="1"/>
          </p:nvPr>
        </p:nvSpPr>
        <p:spPr/>
        <p:txBody>
          <a:bodyPr/>
          <a:lstStyle/>
          <a:p>
            <a:r>
              <a:rPr lang="en-GB" err="1"/>
              <a:t>Whatsapp</a:t>
            </a:r>
            <a:endParaRPr lang="en-GB"/>
          </a:p>
          <a:p>
            <a:r>
              <a:rPr lang="en-GB"/>
              <a:t>Outlook</a:t>
            </a:r>
          </a:p>
          <a:p>
            <a:r>
              <a:rPr lang="en-GB"/>
              <a:t>In Campus Meetings</a:t>
            </a:r>
          </a:p>
        </p:txBody>
      </p:sp>
      <p:pic>
        <p:nvPicPr>
          <p:cNvPr id="5" name="Picture 4" descr="A black and white pictogram of two people sitting at a table&#10;&#10;Description automatically generated">
            <a:extLst>
              <a:ext uri="{FF2B5EF4-FFF2-40B4-BE49-F238E27FC236}">
                <a16:creationId xmlns:a16="http://schemas.microsoft.com/office/drawing/2014/main" id="{8623FBFE-8029-E5A2-B621-9544BF0428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3181" y="2127433"/>
            <a:ext cx="1298290" cy="908802"/>
          </a:xfrm>
          <a:prstGeom prst="rect">
            <a:avLst/>
          </a:prstGeom>
        </p:spPr>
      </p:pic>
      <p:pic>
        <p:nvPicPr>
          <p:cNvPr id="9" name="Picture 8" descr="A blue square with a white letter&#10;&#10;Description automatically generated">
            <a:extLst>
              <a:ext uri="{FF2B5EF4-FFF2-40B4-BE49-F238E27FC236}">
                <a16:creationId xmlns:a16="http://schemas.microsoft.com/office/drawing/2014/main" id="{834E6349-F260-2EA4-F169-62EF6E9F3C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9915" y="2257284"/>
            <a:ext cx="732170" cy="680988"/>
          </a:xfrm>
          <a:prstGeom prst="rect">
            <a:avLst/>
          </a:prstGeom>
        </p:spPr>
      </p:pic>
      <p:pic>
        <p:nvPicPr>
          <p:cNvPr id="11" name="Picture 10" descr="A green and white logo&#10;&#10;Description automatically generated">
            <a:extLst>
              <a:ext uri="{FF2B5EF4-FFF2-40B4-BE49-F238E27FC236}">
                <a16:creationId xmlns:a16="http://schemas.microsoft.com/office/drawing/2014/main" id="{1D200A1C-6CA9-A070-3660-51E7822FC7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4414" y="2257284"/>
            <a:ext cx="774405" cy="778951"/>
          </a:xfrm>
          <a:prstGeom prst="rect">
            <a:avLst/>
          </a:prstGeom>
        </p:spPr>
      </p:pic>
    </p:spTree>
    <p:extLst>
      <p:ext uri="{BB962C8B-B14F-4D97-AF65-F5344CB8AC3E}">
        <p14:creationId xmlns:p14="http://schemas.microsoft.com/office/powerpoint/2010/main" val="17136843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person writing on a piece of paper&#10;&#10;Description automatically generated">
            <a:extLst>
              <a:ext uri="{FF2B5EF4-FFF2-40B4-BE49-F238E27FC236}">
                <a16:creationId xmlns:a16="http://schemas.microsoft.com/office/drawing/2014/main" id="{79358936-84E3-D9CB-EA03-834269DEA594}"/>
              </a:ext>
            </a:extLst>
          </p:cNvPr>
          <p:cNvPicPr>
            <a:picLocks noChangeAspect="1"/>
          </p:cNvPicPr>
          <p:nvPr/>
        </p:nvPicPr>
        <p:blipFill rotWithShape="1">
          <a:blip r:embed="rId2"/>
          <a:srcRect r="425" b="-1"/>
          <a:stretch/>
        </p:blipFill>
        <p:spPr>
          <a:xfrm>
            <a:off x="20" y="1282"/>
            <a:ext cx="12191980" cy="6856718"/>
          </a:xfrm>
          <a:prstGeom prst="rect">
            <a:avLst/>
          </a:prstGeom>
        </p:spPr>
      </p:pic>
    </p:spTree>
    <p:extLst>
      <p:ext uri="{BB962C8B-B14F-4D97-AF65-F5344CB8AC3E}">
        <p14:creationId xmlns:p14="http://schemas.microsoft.com/office/powerpoint/2010/main" val="1451748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screenshot of a computer&#10;&#10;Description automatically generated">
            <a:extLst>
              <a:ext uri="{FF2B5EF4-FFF2-40B4-BE49-F238E27FC236}">
                <a16:creationId xmlns:a16="http://schemas.microsoft.com/office/drawing/2014/main" id="{05B4BBCF-5DA0-FDC3-16D6-880732C03705}"/>
              </a:ext>
            </a:extLst>
          </p:cNvPr>
          <p:cNvPicPr>
            <a:picLocks noChangeAspect="1"/>
          </p:cNvPicPr>
          <p:nvPr/>
        </p:nvPicPr>
        <p:blipFill rotWithShape="1">
          <a:blip r:embed="rId2"/>
          <a:srcRect l="1760"/>
          <a:stretch/>
        </p:blipFill>
        <p:spPr>
          <a:xfrm>
            <a:off x="20" y="1282"/>
            <a:ext cx="12191980" cy="6856718"/>
          </a:xfrm>
          <a:prstGeom prst="rect">
            <a:avLst/>
          </a:prstGeom>
        </p:spPr>
      </p:pic>
    </p:spTree>
    <p:extLst>
      <p:ext uri="{BB962C8B-B14F-4D97-AF65-F5344CB8AC3E}">
        <p14:creationId xmlns:p14="http://schemas.microsoft.com/office/powerpoint/2010/main" val="4068788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diagram of a company&#10;&#10;Description automatically generated">
            <a:extLst>
              <a:ext uri="{FF2B5EF4-FFF2-40B4-BE49-F238E27FC236}">
                <a16:creationId xmlns:a16="http://schemas.microsoft.com/office/drawing/2014/main" id="{0751EE26-9D85-8588-0EA0-9975A9DC7A42}"/>
              </a:ext>
            </a:extLst>
          </p:cNvPr>
          <p:cNvPicPr>
            <a:picLocks noChangeAspect="1"/>
          </p:cNvPicPr>
          <p:nvPr/>
        </p:nvPicPr>
        <p:blipFill rotWithShape="1">
          <a:blip r:embed="rId2"/>
          <a:srcRect r="425" b="-1"/>
          <a:stretch/>
        </p:blipFill>
        <p:spPr>
          <a:xfrm>
            <a:off x="20" y="1282"/>
            <a:ext cx="12191980" cy="6856718"/>
          </a:xfrm>
          <a:prstGeom prst="rect">
            <a:avLst/>
          </a:prstGeom>
        </p:spPr>
      </p:pic>
    </p:spTree>
    <p:extLst>
      <p:ext uri="{BB962C8B-B14F-4D97-AF65-F5344CB8AC3E}">
        <p14:creationId xmlns:p14="http://schemas.microsoft.com/office/powerpoint/2010/main" val="39946180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9C79B2B9-46D8-8CF8-013B-BC3BA5B4FBF2}"/>
              </a:ext>
            </a:extLst>
          </p:cNvPr>
          <p:cNvPicPr>
            <a:picLocks noChangeAspect="1"/>
          </p:cNvPicPr>
          <p:nvPr/>
        </p:nvPicPr>
        <p:blipFill rotWithShape="1">
          <a:blip r:embed="rId2"/>
          <a:srcRect t="19"/>
          <a:stretch/>
        </p:blipFill>
        <p:spPr>
          <a:xfrm>
            <a:off x="20" y="1282"/>
            <a:ext cx="12191980" cy="6856718"/>
          </a:xfrm>
          <a:prstGeom prst="rect">
            <a:avLst/>
          </a:prstGeom>
        </p:spPr>
      </p:pic>
    </p:spTree>
    <p:extLst>
      <p:ext uri="{BB962C8B-B14F-4D97-AF65-F5344CB8AC3E}">
        <p14:creationId xmlns:p14="http://schemas.microsoft.com/office/powerpoint/2010/main" val="487968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rtlCol="0">
            <a:noAutofit/>
          </a:bodyPr>
          <a:lstStyle/>
          <a:p>
            <a:pPr rtl="0"/>
            <a:r>
              <a:rPr lang="en-GB" sz="5400">
                <a:solidFill>
                  <a:schemeClr val="bg1"/>
                </a:solidFill>
              </a:rPr>
              <a:t>taking this project onwards</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rtlCol="0">
            <a:normAutofit/>
          </a:bodyPr>
          <a:lstStyle/>
          <a:p>
            <a:pPr rtl="0"/>
            <a:r>
              <a:rPr lang="en-GB">
                <a:solidFill>
                  <a:srgbClr val="7CEBFF"/>
                </a:solidFill>
              </a:rPr>
              <a:t>Ben Millington – bm308@student.le.ac.uk</a:t>
            </a:r>
          </a:p>
        </p:txBody>
      </p:sp>
    </p:spTree>
    <p:extLst>
      <p:ext uri="{BB962C8B-B14F-4D97-AF65-F5344CB8AC3E}">
        <p14:creationId xmlns:p14="http://schemas.microsoft.com/office/powerpoint/2010/main" val="14877007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rtlCol="0"/>
          <a:lstStyle/>
          <a:p>
            <a:pPr rtl="0"/>
            <a:r>
              <a:rPr lang="en-GB"/>
              <a:t>Integration with </a:t>
            </a:r>
            <a:r>
              <a:rPr lang="en-GB" err="1"/>
              <a:t>ibm</a:t>
            </a:r>
            <a:r>
              <a:rPr lang="en-GB"/>
              <a:t> </a:t>
            </a:r>
            <a:r>
              <a:rPr lang="en-GB" err="1"/>
              <a:t>skillsbuild</a:t>
            </a:r>
            <a:endParaRPr lang="en-GB"/>
          </a:p>
        </p:txBody>
      </p:sp>
      <p:sp>
        <p:nvSpPr>
          <p:cNvPr id="4" name="Content Placeholder 3">
            <a:extLst>
              <a:ext uri="{FF2B5EF4-FFF2-40B4-BE49-F238E27FC236}">
                <a16:creationId xmlns:a16="http://schemas.microsoft.com/office/drawing/2014/main" id="{9E8207E5-8832-0348-6ED3-D6FD3527116B}"/>
              </a:ext>
            </a:extLst>
          </p:cNvPr>
          <p:cNvSpPr>
            <a:spLocks noGrp="1"/>
          </p:cNvSpPr>
          <p:nvPr>
            <p:ph sz="half" idx="1"/>
          </p:nvPr>
        </p:nvSpPr>
        <p:spPr>
          <a:xfrm>
            <a:off x="581193" y="2228003"/>
            <a:ext cx="5269191" cy="3633047"/>
          </a:xfrm>
        </p:spPr>
        <p:txBody>
          <a:bodyPr anchor="t"/>
          <a:lstStyle/>
          <a:p>
            <a:pPr marL="0" indent="0" algn="ctr">
              <a:buNone/>
            </a:pPr>
            <a:r>
              <a:rPr lang="en-GB" b="1"/>
              <a:t>API Integration</a:t>
            </a:r>
          </a:p>
          <a:p>
            <a:r>
              <a:rPr lang="en-GB"/>
              <a:t>Collaboration with IBM </a:t>
            </a:r>
            <a:r>
              <a:rPr lang="en-GB" err="1"/>
              <a:t>SkillsBuild</a:t>
            </a:r>
            <a:r>
              <a:rPr lang="en-GB"/>
              <a:t> to use their API or develop our own API.</a:t>
            </a:r>
          </a:p>
          <a:p>
            <a:pPr lvl="1"/>
            <a:r>
              <a:rPr lang="en-GB"/>
              <a:t>If API integration is not possible, can the authenticity of simulated interactions be enhanced?</a:t>
            </a:r>
          </a:p>
          <a:p>
            <a:r>
              <a:rPr lang="en-GB"/>
              <a:t>Develop a secure authentication mechanism</a:t>
            </a:r>
          </a:p>
          <a:p>
            <a:endParaRPr lang="en-GB"/>
          </a:p>
        </p:txBody>
      </p:sp>
      <p:sp>
        <p:nvSpPr>
          <p:cNvPr id="7" name="Content Placeholder 3">
            <a:extLst>
              <a:ext uri="{FF2B5EF4-FFF2-40B4-BE49-F238E27FC236}">
                <a16:creationId xmlns:a16="http://schemas.microsoft.com/office/drawing/2014/main" id="{299C1A62-0072-80C0-4E4B-E96C48352500}"/>
              </a:ext>
            </a:extLst>
          </p:cNvPr>
          <p:cNvSpPr txBox="1">
            <a:spLocks/>
          </p:cNvSpPr>
          <p:nvPr/>
        </p:nvSpPr>
        <p:spPr>
          <a:xfrm>
            <a:off x="6341616" y="2228002"/>
            <a:ext cx="5269191" cy="3633047"/>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GB" b="1"/>
              <a:t>Integration Workflow</a:t>
            </a:r>
          </a:p>
          <a:p>
            <a:r>
              <a:rPr lang="en-GB"/>
              <a:t>Users would log in to our app using their </a:t>
            </a:r>
            <a:r>
              <a:rPr lang="en-GB" err="1"/>
              <a:t>SkillsBuild</a:t>
            </a:r>
            <a:r>
              <a:rPr lang="en-GB"/>
              <a:t> credentials.</a:t>
            </a:r>
          </a:p>
          <a:p>
            <a:r>
              <a:rPr lang="en-GB"/>
              <a:t>Data retrieval and display</a:t>
            </a:r>
          </a:p>
          <a:p>
            <a:r>
              <a:rPr lang="en-GB"/>
              <a:t>Integration must be scalable</a:t>
            </a:r>
          </a:p>
          <a:p>
            <a:r>
              <a:rPr lang="en-GB"/>
              <a:t>Ensure secure communication</a:t>
            </a:r>
          </a:p>
        </p:txBody>
      </p:sp>
      <p:pic>
        <p:nvPicPr>
          <p:cNvPr id="1026" name="Picture 2" descr="What Is an API? Definition, Meaning and Examples | Glossary">
            <a:extLst>
              <a:ext uri="{FF2B5EF4-FFF2-40B4-BE49-F238E27FC236}">
                <a16:creationId xmlns:a16="http://schemas.microsoft.com/office/drawing/2014/main" id="{D9E5ADDE-5DF2-2D67-0BD6-B12DDF23BE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500" y="4717261"/>
            <a:ext cx="3500118" cy="194450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0099E39-4A04-EF9B-AFB7-F69360D1BDCD}"/>
              </a:ext>
            </a:extLst>
          </p:cNvPr>
          <p:cNvPicPr>
            <a:picLocks noChangeAspect="1"/>
          </p:cNvPicPr>
          <p:nvPr/>
        </p:nvPicPr>
        <p:blipFill>
          <a:blip r:embed="rId4"/>
          <a:stretch>
            <a:fillRect/>
          </a:stretch>
        </p:blipFill>
        <p:spPr>
          <a:xfrm>
            <a:off x="8251442" y="4740881"/>
            <a:ext cx="1442974" cy="1912513"/>
          </a:xfrm>
          <a:prstGeom prst="rect">
            <a:avLst/>
          </a:prstGeom>
        </p:spPr>
      </p:pic>
    </p:spTree>
    <p:extLst>
      <p:ext uri="{BB962C8B-B14F-4D97-AF65-F5344CB8AC3E}">
        <p14:creationId xmlns:p14="http://schemas.microsoft.com/office/powerpoint/2010/main" val="218702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rtlCol="0"/>
          <a:lstStyle/>
          <a:p>
            <a:pPr rtl="0"/>
            <a:r>
              <a:rPr lang="en-GB"/>
              <a:t>features</a:t>
            </a:r>
          </a:p>
        </p:txBody>
      </p:sp>
      <p:sp>
        <p:nvSpPr>
          <p:cNvPr id="4" name="Content Placeholder 3">
            <a:extLst>
              <a:ext uri="{FF2B5EF4-FFF2-40B4-BE49-F238E27FC236}">
                <a16:creationId xmlns:a16="http://schemas.microsoft.com/office/drawing/2014/main" id="{9E8207E5-8832-0348-6ED3-D6FD3527116B}"/>
              </a:ext>
            </a:extLst>
          </p:cNvPr>
          <p:cNvSpPr>
            <a:spLocks noGrp="1"/>
          </p:cNvSpPr>
          <p:nvPr>
            <p:ph sz="half" idx="1"/>
          </p:nvPr>
        </p:nvSpPr>
        <p:spPr>
          <a:xfrm>
            <a:off x="581194" y="2228003"/>
            <a:ext cx="5260314" cy="3633047"/>
          </a:xfrm>
        </p:spPr>
        <p:txBody>
          <a:bodyPr anchor="t"/>
          <a:lstStyle/>
          <a:p>
            <a:pPr marL="0" indent="0" algn="ctr">
              <a:buNone/>
            </a:pPr>
            <a:r>
              <a:rPr lang="en-GB" b="1"/>
              <a:t>Enhance Existing Features</a:t>
            </a:r>
          </a:p>
          <a:p>
            <a:r>
              <a:rPr lang="en-GB"/>
              <a:t>Improve UI/UX design</a:t>
            </a:r>
          </a:p>
          <a:p>
            <a:r>
              <a:rPr lang="en-GB"/>
              <a:t>Enhance gamification elements</a:t>
            </a:r>
          </a:p>
          <a:p>
            <a:r>
              <a:rPr lang="en-GB"/>
              <a:t>Perform more rigorous testing</a:t>
            </a:r>
          </a:p>
        </p:txBody>
      </p:sp>
      <p:sp>
        <p:nvSpPr>
          <p:cNvPr id="7" name="Content Placeholder 3">
            <a:extLst>
              <a:ext uri="{FF2B5EF4-FFF2-40B4-BE49-F238E27FC236}">
                <a16:creationId xmlns:a16="http://schemas.microsoft.com/office/drawing/2014/main" id="{299C1A62-0072-80C0-4E4B-E96C48352500}"/>
              </a:ext>
            </a:extLst>
          </p:cNvPr>
          <p:cNvSpPr txBox="1">
            <a:spLocks/>
          </p:cNvSpPr>
          <p:nvPr/>
        </p:nvSpPr>
        <p:spPr>
          <a:xfrm>
            <a:off x="6350493" y="2228002"/>
            <a:ext cx="5260314" cy="3633047"/>
          </a:xfrm>
          <a:prstGeom prst="rect">
            <a:avLst/>
          </a:prstGeom>
        </p:spPr>
        <p:txBody>
          <a:bodyPr vert="horz" lIns="91440" tIns="45720" rIns="91440" bIns="45720" rtlCol="0" anchor="t">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buNone/>
            </a:pPr>
            <a:r>
              <a:rPr lang="en-GB" b="1"/>
              <a:t>Implement New Features</a:t>
            </a:r>
          </a:p>
          <a:p>
            <a:r>
              <a:rPr lang="en-GB"/>
              <a:t>Notification system</a:t>
            </a:r>
          </a:p>
          <a:p>
            <a:r>
              <a:rPr lang="en-GB"/>
              <a:t>Recommendation engine</a:t>
            </a:r>
          </a:p>
          <a:p>
            <a:r>
              <a:rPr lang="en-GB"/>
              <a:t>Mobile application</a:t>
            </a:r>
          </a:p>
        </p:txBody>
      </p:sp>
      <p:pic>
        <p:nvPicPr>
          <p:cNvPr id="5" name="Picture 4">
            <a:extLst>
              <a:ext uri="{FF2B5EF4-FFF2-40B4-BE49-F238E27FC236}">
                <a16:creationId xmlns:a16="http://schemas.microsoft.com/office/drawing/2014/main" id="{EAA067FF-C5EB-9E8F-3D36-0BC916ECB652}"/>
              </a:ext>
            </a:extLst>
          </p:cNvPr>
          <p:cNvPicPr>
            <a:picLocks noChangeAspect="1"/>
          </p:cNvPicPr>
          <p:nvPr/>
        </p:nvPicPr>
        <p:blipFill>
          <a:blip r:embed="rId3"/>
          <a:stretch>
            <a:fillRect/>
          </a:stretch>
        </p:blipFill>
        <p:spPr>
          <a:xfrm>
            <a:off x="8308529" y="4438839"/>
            <a:ext cx="1486286" cy="1662874"/>
          </a:xfrm>
          <a:prstGeom prst="rect">
            <a:avLst/>
          </a:prstGeom>
        </p:spPr>
      </p:pic>
      <p:pic>
        <p:nvPicPr>
          <p:cNvPr id="8" name="Picture 7">
            <a:extLst>
              <a:ext uri="{FF2B5EF4-FFF2-40B4-BE49-F238E27FC236}">
                <a16:creationId xmlns:a16="http://schemas.microsoft.com/office/drawing/2014/main" id="{CB140519-5C53-C066-A645-FF7A3027D712}"/>
              </a:ext>
            </a:extLst>
          </p:cNvPr>
          <p:cNvPicPr>
            <a:picLocks noChangeAspect="1"/>
          </p:cNvPicPr>
          <p:nvPr/>
        </p:nvPicPr>
        <p:blipFill>
          <a:blip r:embed="rId4"/>
          <a:stretch>
            <a:fillRect/>
          </a:stretch>
        </p:blipFill>
        <p:spPr>
          <a:xfrm>
            <a:off x="1891541" y="4438839"/>
            <a:ext cx="2639620" cy="1526527"/>
          </a:xfrm>
          <a:prstGeom prst="rect">
            <a:avLst/>
          </a:prstGeom>
        </p:spPr>
      </p:pic>
    </p:spTree>
    <p:extLst>
      <p:ext uri="{BB962C8B-B14F-4D97-AF65-F5344CB8AC3E}">
        <p14:creationId xmlns:p14="http://schemas.microsoft.com/office/powerpoint/2010/main" val="4372201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rtlCol="0"/>
          <a:lstStyle/>
          <a:p>
            <a:pPr rtl="0"/>
            <a:r>
              <a:rPr lang="en-GB"/>
              <a:t>Implementation strategy</a:t>
            </a:r>
          </a:p>
        </p:txBody>
      </p:sp>
      <p:sp>
        <p:nvSpPr>
          <p:cNvPr id="4" name="Content Placeholder 3">
            <a:extLst>
              <a:ext uri="{FF2B5EF4-FFF2-40B4-BE49-F238E27FC236}">
                <a16:creationId xmlns:a16="http://schemas.microsoft.com/office/drawing/2014/main" id="{9E8207E5-8832-0348-6ED3-D6FD3527116B}"/>
              </a:ext>
            </a:extLst>
          </p:cNvPr>
          <p:cNvSpPr>
            <a:spLocks noGrp="1"/>
          </p:cNvSpPr>
          <p:nvPr>
            <p:ph sz="half" idx="1"/>
          </p:nvPr>
        </p:nvSpPr>
        <p:spPr>
          <a:xfrm>
            <a:off x="581193" y="2228003"/>
            <a:ext cx="11029616" cy="3633047"/>
          </a:xfrm>
        </p:spPr>
        <p:txBody>
          <a:bodyPr>
            <a:normAutofit lnSpcReduction="10000"/>
          </a:bodyPr>
          <a:lstStyle/>
          <a:p>
            <a:r>
              <a:rPr lang="en-GB"/>
              <a:t>Team structure and resources</a:t>
            </a:r>
          </a:p>
          <a:p>
            <a:pPr lvl="1"/>
            <a:r>
              <a:rPr lang="en-GB"/>
              <a:t>Assign different roles and responsibilities within the group?</a:t>
            </a:r>
          </a:p>
          <a:p>
            <a:pPr lvl="1"/>
            <a:r>
              <a:rPr lang="en-GB"/>
              <a:t>Assess the need for additional team members or skill sets</a:t>
            </a:r>
          </a:p>
          <a:p>
            <a:r>
              <a:rPr lang="en-GB"/>
              <a:t>Project management approach</a:t>
            </a:r>
          </a:p>
          <a:p>
            <a:pPr lvl="1"/>
            <a:r>
              <a:rPr lang="en-GB"/>
              <a:t>Continue to use scrum?</a:t>
            </a:r>
          </a:p>
          <a:p>
            <a:pPr lvl="1"/>
            <a:r>
              <a:rPr lang="en-GB"/>
              <a:t>Set up regular sprint cycles</a:t>
            </a:r>
          </a:p>
          <a:p>
            <a:pPr lvl="1"/>
            <a:r>
              <a:rPr lang="en-GB"/>
              <a:t>Establish better communication channels</a:t>
            </a:r>
          </a:p>
          <a:p>
            <a:r>
              <a:rPr lang="en-GB"/>
              <a:t>Technical considerations</a:t>
            </a:r>
          </a:p>
          <a:p>
            <a:pPr lvl="1"/>
            <a:r>
              <a:rPr lang="en-GB"/>
              <a:t>Evaluate the scalability and performance requirements</a:t>
            </a:r>
          </a:p>
          <a:p>
            <a:pPr lvl="1"/>
            <a:r>
              <a:rPr lang="en-GB"/>
              <a:t>CI/CD</a:t>
            </a:r>
          </a:p>
        </p:txBody>
      </p:sp>
      <p:pic>
        <p:nvPicPr>
          <p:cNvPr id="7" name="Picture 6">
            <a:extLst>
              <a:ext uri="{FF2B5EF4-FFF2-40B4-BE49-F238E27FC236}">
                <a16:creationId xmlns:a16="http://schemas.microsoft.com/office/drawing/2014/main" id="{B71713B6-2E08-29BD-435A-E8B2631F3CEE}"/>
              </a:ext>
            </a:extLst>
          </p:cNvPr>
          <p:cNvPicPr>
            <a:picLocks noChangeAspect="1"/>
          </p:cNvPicPr>
          <p:nvPr/>
        </p:nvPicPr>
        <p:blipFill>
          <a:blip r:embed="rId3"/>
          <a:stretch>
            <a:fillRect/>
          </a:stretch>
        </p:blipFill>
        <p:spPr>
          <a:xfrm>
            <a:off x="7071842" y="2457671"/>
            <a:ext cx="4613378" cy="3173709"/>
          </a:xfrm>
          <a:prstGeom prst="rect">
            <a:avLst/>
          </a:prstGeom>
        </p:spPr>
      </p:pic>
    </p:spTree>
    <p:extLst>
      <p:ext uri="{BB962C8B-B14F-4D97-AF65-F5344CB8AC3E}">
        <p14:creationId xmlns:p14="http://schemas.microsoft.com/office/powerpoint/2010/main" val="15531549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a:p>
        </p:txBody>
      </p:sp>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a:p>
          </p:txBody>
        </p:sp>
      </p:grpSp>
      <p:sp>
        <p:nvSpPr>
          <p:cNvPr id="2" name="Title 1">
            <a:extLst>
              <a:ext uri="{FF2B5EF4-FFF2-40B4-BE49-F238E27FC236}">
                <a16:creationId xmlns:a16="http://schemas.microsoft.com/office/drawing/2014/main" id="{0F87E73C-2B1A-4602-BFBE-CFE1E55D9B38}"/>
              </a:ext>
            </a:extLst>
          </p:cNvPr>
          <p:cNvSpPr>
            <a:spLocks noGrp="1" noRot="1" noMove="1" noResize="1" noEditPoints="1" noAdjustHandles="1" noChangeArrowheads="1" noChangeShapeType="1"/>
          </p:cNvSpPr>
          <p:nvPr>
            <p:ph type="ctrTitle"/>
          </p:nvPr>
        </p:nvSpPr>
        <p:spPr>
          <a:xfrm>
            <a:off x="8296275" y="1419226"/>
            <a:ext cx="3081576" cy="1746762"/>
          </a:xfrm>
        </p:spPr>
        <p:txBody>
          <a:bodyPr rtlCol="0">
            <a:normAutofit/>
          </a:bodyPr>
          <a:lstStyle/>
          <a:p>
            <a:pPr rtl="0"/>
            <a:r>
              <a:rPr lang="en-GB">
                <a:solidFill>
                  <a:srgbClr val="FFFFFF"/>
                </a:solidFill>
              </a:rPr>
              <a:t>Thank You</a:t>
            </a:r>
          </a:p>
        </p:txBody>
      </p:sp>
      <p:sp>
        <p:nvSpPr>
          <p:cNvPr id="3" name="Subtitle 2">
            <a:extLst>
              <a:ext uri="{FF2B5EF4-FFF2-40B4-BE49-F238E27FC236}">
                <a16:creationId xmlns:a16="http://schemas.microsoft.com/office/drawing/2014/main" id="{A9CB511D-EA45-4336-847C-1252667143B5}"/>
              </a:ext>
            </a:extLst>
          </p:cNvPr>
          <p:cNvSpPr>
            <a:spLocks noGrp="1"/>
          </p:cNvSpPr>
          <p:nvPr>
            <p:ph type="subTitle" idx="1"/>
          </p:nvPr>
        </p:nvSpPr>
        <p:spPr>
          <a:xfrm>
            <a:off x="8296275" y="3505095"/>
            <a:ext cx="3081576" cy="2629006"/>
          </a:xfrm>
        </p:spPr>
        <p:txBody>
          <a:bodyPr rtlCol="0">
            <a:normAutofit/>
          </a:bodyPr>
          <a:lstStyle/>
          <a:p>
            <a:pPr rtl="0"/>
            <a:r>
              <a:rPr lang="en-GB">
                <a:solidFill>
                  <a:schemeClr val="bg2"/>
                </a:solidFill>
              </a:rPr>
              <a:t>bm308@student.le.ac.uk</a:t>
            </a:r>
          </a:p>
          <a:p>
            <a:pPr rtl="0"/>
            <a:endParaRPr lang="en-GB">
              <a:solidFill>
                <a:schemeClr val="bg2"/>
              </a:solidFill>
            </a:endParaRPr>
          </a:p>
          <a:p>
            <a:pPr rtl="0"/>
            <a:endParaRPr lang="en-GB">
              <a:solidFill>
                <a:schemeClr val="bg2"/>
              </a:solidFill>
            </a:endParaRPr>
          </a:p>
        </p:txBody>
      </p:sp>
      <p:pic>
        <p:nvPicPr>
          <p:cNvPr id="5" name="Picture 4" descr="Digital Numbers">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Tree>
    <p:extLst>
      <p:ext uri="{BB962C8B-B14F-4D97-AF65-F5344CB8AC3E}">
        <p14:creationId xmlns:p14="http://schemas.microsoft.com/office/powerpoint/2010/main" val="35013474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D65E0E3C-32F3-480B-9842-7611BBE2E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2708"/>
            <a:ext cx="12192000" cy="2645291"/>
          </a:xfrm>
          <a:prstGeom prst="rect">
            <a:avLst/>
          </a:prstGeom>
          <a:solidFill>
            <a:schemeClr val="tx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FC833D-80E0-ABF3-9FCB-7E2074F2B58C}"/>
              </a:ext>
            </a:extLst>
          </p:cNvPr>
          <p:cNvSpPr>
            <a:spLocks noGrp="1"/>
          </p:cNvSpPr>
          <p:nvPr>
            <p:ph type="ctrTitle"/>
          </p:nvPr>
        </p:nvSpPr>
        <p:spPr>
          <a:xfrm>
            <a:off x="961644" y="4572003"/>
            <a:ext cx="10268712" cy="1169121"/>
          </a:xfrm>
        </p:spPr>
        <p:txBody>
          <a:bodyPr anchor="ctr">
            <a:normAutofit fontScale="90000"/>
          </a:bodyPr>
          <a:lstStyle/>
          <a:p>
            <a:r>
              <a:rPr lang="en-US" sz="4000" b="1">
                <a:solidFill>
                  <a:schemeClr val="bg1"/>
                </a:solidFill>
              </a:rPr>
              <a:t>Collaboration and Adaptability in Software Development</a:t>
            </a:r>
          </a:p>
        </p:txBody>
      </p:sp>
      <p:sp>
        <p:nvSpPr>
          <p:cNvPr id="3" name="Subtitle 2">
            <a:extLst>
              <a:ext uri="{FF2B5EF4-FFF2-40B4-BE49-F238E27FC236}">
                <a16:creationId xmlns:a16="http://schemas.microsoft.com/office/drawing/2014/main" id="{FBEB17C7-DC52-6A25-EF1D-31C1E3A3DEB8}"/>
              </a:ext>
            </a:extLst>
          </p:cNvPr>
          <p:cNvSpPr>
            <a:spLocks noGrp="1"/>
          </p:cNvSpPr>
          <p:nvPr>
            <p:ph type="subTitle" idx="1"/>
          </p:nvPr>
        </p:nvSpPr>
        <p:spPr>
          <a:xfrm>
            <a:off x="961644" y="5745015"/>
            <a:ext cx="10268712" cy="517315"/>
          </a:xfrm>
        </p:spPr>
        <p:txBody>
          <a:bodyPr anchor="ctr">
            <a:normAutofit/>
          </a:bodyPr>
          <a:lstStyle/>
          <a:p>
            <a:r>
              <a:rPr lang="en-US" sz="2400"/>
              <a:t>Leandro De Noronha – LDN5</a:t>
            </a:r>
          </a:p>
        </p:txBody>
      </p:sp>
      <p:pic>
        <p:nvPicPr>
          <p:cNvPr id="4" name="Picture 3" descr="People looking at laptop">
            <a:extLst>
              <a:ext uri="{FF2B5EF4-FFF2-40B4-BE49-F238E27FC236}">
                <a16:creationId xmlns:a16="http://schemas.microsoft.com/office/drawing/2014/main" id="{4BDD9664-68F6-12B4-331D-C2673AD1E70F}"/>
              </a:ext>
            </a:extLst>
          </p:cNvPr>
          <p:cNvPicPr>
            <a:picLocks noChangeAspect="1"/>
          </p:cNvPicPr>
          <p:nvPr/>
        </p:nvPicPr>
        <p:blipFill>
          <a:blip r:embed="rId3"/>
          <a:srcRect l="21189" r="21189"/>
          <a:stretch/>
        </p:blipFill>
        <p:spPr>
          <a:xfrm>
            <a:off x="1146943" y="639575"/>
            <a:ext cx="2666225" cy="3082663"/>
          </a:xfrm>
          <a:prstGeom prst="rect">
            <a:avLst/>
          </a:prstGeom>
        </p:spPr>
      </p:pic>
      <p:pic>
        <p:nvPicPr>
          <p:cNvPr id="5" name="Picture 4" descr="Skyscrapers shown from view looking up">
            <a:extLst>
              <a:ext uri="{FF2B5EF4-FFF2-40B4-BE49-F238E27FC236}">
                <a16:creationId xmlns:a16="http://schemas.microsoft.com/office/drawing/2014/main" id="{BCF29F8C-E62E-9909-BA31-ED604194B2D4}"/>
              </a:ext>
              <a:ext uri="{C183D7F6-B498-43B3-948B-1728B52AA6E4}">
                <adec:decorative xmlns:adec="http://schemas.microsoft.com/office/drawing/2017/decorative" val="1"/>
              </a:ext>
            </a:extLst>
          </p:cNvPr>
          <p:cNvPicPr>
            <a:picLocks noChangeAspect="1"/>
          </p:cNvPicPr>
          <p:nvPr/>
        </p:nvPicPr>
        <p:blipFill>
          <a:blip r:embed="rId4"/>
          <a:srcRect l="21147" r="21147"/>
          <a:stretch/>
        </p:blipFill>
        <p:spPr>
          <a:xfrm>
            <a:off x="4762888" y="639575"/>
            <a:ext cx="2666225" cy="3082663"/>
          </a:xfrm>
          <a:prstGeom prst="rect">
            <a:avLst/>
          </a:prstGeom>
        </p:spPr>
      </p:pic>
      <p:pic>
        <p:nvPicPr>
          <p:cNvPr id="1026" name="Picture 2" descr="IBM – logo – Teknei">
            <a:extLst>
              <a:ext uri="{FF2B5EF4-FFF2-40B4-BE49-F238E27FC236}">
                <a16:creationId xmlns:a16="http://schemas.microsoft.com/office/drawing/2014/main" id="{C85B0518-9DCE-D3AD-419B-C6053EE4387D}"/>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668013" y="1053475"/>
            <a:ext cx="3959211" cy="237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674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green and white logo&#10;&#10;Description automatically generated">
            <a:extLst>
              <a:ext uri="{FF2B5EF4-FFF2-40B4-BE49-F238E27FC236}">
                <a16:creationId xmlns:a16="http://schemas.microsoft.com/office/drawing/2014/main" id="{1D200A1C-6CA9-A070-3660-51E7822FC7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7346" y="-128108"/>
            <a:ext cx="3360685" cy="3380413"/>
          </a:xfrm>
          <a:prstGeom prst="rect">
            <a:avLst/>
          </a:prstGeom>
        </p:spPr>
      </p:pic>
      <p:sp>
        <p:nvSpPr>
          <p:cNvPr id="2" name="Title 1">
            <a:extLst>
              <a:ext uri="{FF2B5EF4-FFF2-40B4-BE49-F238E27FC236}">
                <a16:creationId xmlns:a16="http://schemas.microsoft.com/office/drawing/2014/main" id="{93174749-41E7-0422-51EC-84150213BA29}"/>
              </a:ext>
            </a:extLst>
          </p:cNvPr>
          <p:cNvSpPr>
            <a:spLocks noGrp="1"/>
          </p:cNvSpPr>
          <p:nvPr>
            <p:ph type="title"/>
          </p:nvPr>
        </p:nvSpPr>
        <p:spPr/>
        <p:txBody>
          <a:bodyPr>
            <a:normAutofit/>
          </a:bodyPr>
          <a:lstStyle/>
          <a:p>
            <a:r>
              <a:rPr lang="en-GB"/>
              <a:t>Why We Chose These Platforms?</a:t>
            </a:r>
            <a:br>
              <a:rPr lang="en-GB"/>
            </a:br>
            <a:r>
              <a:rPr lang="en-GB" sz="4000" b="1" u="sng" err="1"/>
              <a:t>Whatsapp</a:t>
            </a:r>
            <a:endParaRPr lang="en-GB"/>
          </a:p>
        </p:txBody>
      </p:sp>
      <p:sp>
        <p:nvSpPr>
          <p:cNvPr id="3" name="Content Placeholder 2">
            <a:extLst>
              <a:ext uri="{FF2B5EF4-FFF2-40B4-BE49-F238E27FC236}">
                <a16:creationId xmlns:a16="http://schemas.microsoft.com/office/drawing/2014/main" id="{CDEAC685-A01A-A478-5254-899D7A7FA159}"/>
              </a:ext>
            </a:extLst>
          </p:cNvPr>
          <p:cNvSpPr>
            <a:spLocks noGrp="1"/>
          </p:cNvSpPr>
          <p:nvPr>
            <p:ph idx="1"/>
          </p:nvPr>
        </p:nvSpPr>
        <p:spPr/>
        <p:txBody>
          <a:bodyPr>
            <a:normAutofit/>
          </a:bodyPr>
          <a:lstStyle/>
          <a:p>
            <a:r>
              <a:rPr lang="en-GB"/>
              <a:t>Features like polls help us allocate work without problems</a:t>
            </a:r>
          </a:p>
          <a:p>
            <a:r>
              <a:rPr lang="en-GB"/>
              <a:t>Being able to reach out to everyone in the group at the same time</a:t>
            </a:r>
          </a:p>
          <a:p>
            <a:endParaRPr lang="en-GB"/>
          </a:p>
        </p:txBody>
      </p:sp>
    </p:spTree>
    <p:extLst>
      <p:ext uri="{BB962C8B-B14F-4D97-AF65-F5344CB8AC3E}">
        <p14:creationId xmlns:p14="http://schemas.microsoft.com/office/powerpoint/2010/main" val="9910629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A2D09-95FA-7DC2-1AF9-887EA48113FB}"/>
              </a:ext>
            </a:extLst>
          </p:cNvPr>
          <p:cNvSpPr>
            <a:spLocks noGrp="1"/>
          </p:cNvSpPr>
          <p:nvPr>
            <p:ph type="title"/>
          </p:nvPr>
        </p:nvSpPr>
        <p:spPr/>
        <p:txBody>
          <a:bodyPr>
            <a:normAutofit/>
          </a:bodyPr>
          <a:lstStyle/>
          <a:p>
            <a:r>
              <a:rPr lang="en-US">
                <a:solidFill>
                  <a:srgbClr val="FF0000"/>
                </a:solidFill>
              </a:rPr>
              <a:t>Effective</a:t>
            </a:r>
            <a:r>
              <a:rPr lang="en-US"/>
              <a:t> collaboration</a:t>
            </a:r>
          </a:p>
        </p:txBody>
      </p:sp>
      <p:sp>
        <p:nvSpPr>
          <p:cNvPr id="3" name="Content Placeholder 2">
            <a:extLst>
              <a:ext uri="{FF2B5EF4-FFF2-40B4-BE49-F238E27FC236}">
                <a16:creationId xmlns:a16="http://schemas.microsoft.com/office/drawing/2014/main" id="{2C5893A9-ADA5-0C15-0E52-4F9D72F2A448}"/>
              </a:ext>
            </a:extLst>
          </p:cNvPr>
          <p:cNvSpPr>
            <a:spLocks noGrp="1"/>
          </p:cNvSpPr>
          <p:nvPr>
            <p:ph idx="1"/>
          </p:nvPr>
        </p:nvSpPr>
        <p:spPr/>
        <p:txBody>
          <a:bodyPr/>
          <a:lstStyle/>
          <a:p>
            <a:pPr algn="ctr"/>
            <a:r>
              <a:rPr lang="en-US"/>
              <a:t>. Overcome technical challenges effectively</a:t>
            </a:r>
          </a:p>
          <a:p>
            <a:pPr algn="ctr"/>
            <a:r>
              <a:rPr lang="en-US"/>
              <a:t>. Support system for members encountering obstacles</a:t>
            </a:r>
          </a:p>
          <a:p>
            <a:pPr algn="ctr"/>
            <a:r>
              <a:rPr lang="en-US"/>
              <a:t>. Clear direction for development on project. </a:t>
            </a:r>
          </a:p>
          <a:p>
            <a:pPr algn="ctr"/>
            <a:r>
              <a:rPr lang="en-US"/>
              <a:t>. Sharing advice and skills towards group members</a:t>
            </a:r>
          </a:p>
        </p:txBody>
      </p:sp>
    </p:spTree>
    <p:extLst>
      <p:ext uri="{BB962C8B-B14F-4D97-AF65-F5344CB8AC3E}">
        <p14:creationId xmlns:p14="http://schemas.microsoft.com/office/powerpoint/2010/main" val="37465118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755FC-BD0A-083F-D7E6-0C53E5834574}"/>
              </a:ext>
            </a:extLst>
          </p:cNvPr>
          <p:cNvSpPr>
            <a:spLocks noGrp="1"/>
          </p:cNvSpPr>
          <p:nvPr>
            <p:ph type="title"/>
          </p:nvPr>
        </p:nvSpPr>
        <p:spPr/>
        <p:txBody>
          <a:bodyPr>
            <a:noAutofit/>
          </a:bodyPr>
          <a:lstStyle/>
          <a:p>
            <a:r>
              <a:rPr lang="en-US">
                <a:solidFill>
                  <a:srgbClr val="FF0000"/>
                </a:solidFill>
              </a:rPr>
              <a:t>Challenges</a:t>
            </a:r>
            <a:r>
              <a:rPr lang="en-US"/>
              <a:t> &amp; adaption</a:t>
            </a:r>
          </a:p>
        </p:txBody>
      </p:sp>
      <p:sp>
        <p:nvSpPr>
          <p:cNvPr id="3" name="Content Placeholder 2">
            <a:extLst>
              <a:ext uri="{FF2B5EF4-FFF2-40B4-BE49-F238E27FC236}">
                <a16:creationId xmlns:a16="http://schemas.microsoft.com/office/drawing/2014/main" id="{2C6659AD-86DE-B101-41F5-E7FA45C13C07}"/>
              </a:ext>
            </a:extLst>
          </p:cNvPr>
          <p:cNvSpPr>
            <a:spLocks noGrp="1"/>
          </p:cNvSpPr>
          <p:nvPr>
            <p:ph idx="1"/>
          </p:nvPr>
        </p:nvSpPr>
        <p:spPr>
          <a:xfrm>
            <a:off x="960120" y="2749117"/>
            <a:ext cx="10268712" cy="3593592"/>
          </a:xfrm>
        </p:spPr>
        <p:txBody>
          <a:bodyPr/>
          <a:lstStyle/>
          <a:p>
            <a:pPr algn="ctr"/>
            <a:r>
              <a:rPr lang="en-US"/>
              <a:t>. Integration issues potentially faced</a:t>
            </a:r>
          </a:p>
          <a:p>
            <a:pPr algn="ctr"/>
            <a:r>
              <a:rPr lang="en-US"/>
              <a:t>. Time constraints &amp; heavy workload on project</a:t>
            </a:r>
          </a:p>
          <a:p>
            <a:pPr algn="ctr"/>
            <a:r>
              <a:rPr lang="en-US"/>
              <a:t>. Rushed code &amp; complexity in development</a:t>
            </a:r>
          </a:p>
          <a:p>
            <a:endParaRPr lang="en-US"/>
          </a:p>
        </p:txBody>
      </p:sp>
    </p:spTree>
    <p:extLst>
      <p:ext uri="{BB962C8B-B14F-4D97-AF65-F5344CB8AC3E}">
        <p14:creationId xmlns:p14="http://schemas.microsoft.com/office/powerpoint/2010/main" val="2488611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96DB6-D603-2F48-4153-535A35DB99D9}"/>
              </a:ext>
            </a:extLst>
          </p:cNvPr>
          <p:cNvSpPr>
            <a:spLocks noGrp="1"/>
          </p:cNvSpPr>
          <p:nvPr>
            <p:ph type="title"/>
          </p:nvPr>
        </p:nvSpPr>
        <p:spPr/>
        <p:txBody>
          <a:bodyPr/>
          <a:lstStyle/>
          <a:p>
            <a:r>
              <a:rPr lang="en-US">
                <a:solidFill>
                  <a:srgbClr val="FF0000"/>
                </a:solidFill>
              </a:rPr>
              <a:t>Key</a:t>
            </a:r>
            <a:r>
              <a:rPr lang="en-US"/>
              <a:t> TAKEAWAYS …</a:t>
            </a:r>
          </a:p>
        </p:txBody>
      </p:sp>
      <p:sp>
        <p:nvSpPr>
          <p:cNvPr id="3" name="Content Placeholder 2">
            <a:extLst>
              <a:ext uri="{FF2B5EF4-FFF2-40B4-BE49-F238E27FC236}">
                <a16:creationId xmlns:a16="http://schemas.microsoft.com/office/drawing/2014/main" id="{F3B307D6-A042-B00C-2786-4A55749C41AC}"/>
              </a:ext>
            </a:extLst>
          </p:cNvPr>
          <p:cNvSpPr>
            <a:spLocks noGrp="1"/>
          </p:cNvSpPr>
          <p:nvPr>
            <p:ph idx="1"/>
          </p:nvPr>
        </p:nvSpPr>
        <p:spPr/>
        <p:txBody>
          <a:bodyPr/>
          <a:lstStyle/>
          <a:p>
            <a:pPr algn="ctr"/>
            <a:r>
              <a:rPr lang="en-US"/>
              <a:t>. Establishing strengths &amp; weaknesses</a:t>
            </a:r>
          </a:p>
          <a:p>
            <a:pPr algn="ctr"/>
            <a:r>
              <a:rPr lang="en-US"/>
              <a:t>. Time planning and strategy</a:t>
            </a:r>
          </a:p>
          <a:p>
            <a:pPr algn="ctr"/>
            <a:r>
              <a:rPr lang="en-US"/>
              <a:t>. Sprint checks in place</a:t>
            </a:r>
          </a:p>
          <a:p>
            <a:pPr algn="ctr"/>
            <a:r>
              <a:rPr lang="en-US"/>
              <a:t>. Use of Scrum master </a:t>
            </a:r>
          </a:p>
          <a:p>
            <a:endParaRPr lang="en-US"/>
          </a:p>
        </p:txBody>
      </p:sp>
    </p:spTree>
    <p:extLst>
      <p:ext uri="{BB962C8B-B14F-4D97-AF65-F5344CB8AC3E}">
        <p14:creationId xmlns:p14="http://schemas.microsoft.com/office/powerpoint/2010/main" val="1074461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blue square with a white letter&#10;&#10;Description automatically generated">
            <a:extLst>
              <a:ext uri="{FF2B5EF4-FFF2-40B4-BE49-F238E27FC236}">
                <a16:creationId xmlns:a16="http://schemas.microsoft.com/office/drawing/2014/main" id="{834E6349-F260-2EA4-F169-62EF6E9F3C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00445" y="0"/>
            <a:ext cx="2691555" cy="2503403"/>
          </a:xfrm>
          <a:prstGeom prst="rect">
            <a:avLst/>
          </a:prstGeom>
        </p:spPr>
      </p:pic>
      <p:sp>
        <p:nvSpPr>
          <p:cNvPr id="2" name="Title 1">
            <a:extLst>
              <a:ext uri="{FF2B5EF4-FFF2-40B4-BE49-F238E27FC236}">
                <a16:creationId xmlns:a16="http://schemas.microsoft.com/office/drawing/2014/main" id="{93174749-41E7-0422-51EC-84150213BA29}"/>
              </a:ext>
            </a:extLst>
          </p:cNvPr>
          <p:cNvSpPr>
            <a:spLocks noGrp="1"/>
          </p:cNvSpPr>
          <p:nvPr>
            <p:ph type="title"/>
          </p:nvPr>
        </p:nvSpPr>
        <p:spPr/>
        <p:txBody>
          <a:bodyPr>
            <a:normAutofit/>
          </a:bodyPr>
          <a:lstStyle/>
          <a:p>
            <a:r>
              <a:rPr lang="en-GB"/>
              <a:t>Why We Chose These Platforms?</a:t>
            </a:r>
            <a:br>
              <a:rPr lang="en-GB"/>
            </a:br>
            <a:r>
              <a:rPr lang="en-GB" sz="4000" b="1" u="sng"/>
              <a:t>Outlook</a:t>
            </a:r>
            <a:endParaRPr lang="en-GB"/>
          </a:p>
        </p:txBody>
      </p:sp>
      <p:sp>
        <p:nvSpPr>
          <p:cNvPr id="3" name="Content Placeholder 2">
            <a:extLst>
              <a:ext uri="{FF2B5EF4-FFF2-40B4-BE49-F238E27FC236}">
                <a16:creationId xmlns:a16="http://schemas.microsoft.com/office/drawing/2014/main" id="{CDEAC685-A01A-A478-5254-899D7A7FA159}"/>
              </a:ext>
            </a:extLst>
          </p:cNvPr>
          <p:cNvSpPr>
            <a:spLocks noGrp="1"/>
          </p:cNvSpPr>
          <p:nvPr>
            <p:ph idx="1"/>
          </p:nvPr>
        </p:nvSpPr>
        <p:spPr/>
        <p:txBody>
          <a:bodyPr/>
          <a:lstStyle/>
          <a:p>
            <a:r>
              <a:rPr lang="en-GB"/>
              <a:t>Ability to share documents</a:t>
            </a:r>
          </a:p>
          <a:p>
            <a:r>
              <a:rPr lang="en-GB"/>
              <a:t>Everyone is familiar as it is been used for educational purposes</a:t>
            </a:r>
          </a:p>
          <a:p>
            <a:endParaRPr lang="en-GB"/>
          </a:p>
        </p:txBody>
      </p:sp>
    </p:spTree>
    <p:extLst>
      <p:ext uri="{BB962C8B-B14F-4D97-AF65-F5344CB8AC3E}">
        <p14:creationId xmlns:p14="http://schemas.microsoft.com/office/powerpoint/2010/main" val="1762781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and white pictogram of two people sitting at a table&#10;&#10;Description automatically generated">
            <a:extLst>
              <a:ext uri="{FF2B5EF4-FFF2-40B4-BE49-F238E27FC236}">
                <a16:creationId xmlns:a16="http://schemas.microsoft.com/office/drawing/2014/main" id="{8623FBFE-8029-E5A2-B621-9544BF0428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4541" y="186571"/>
            <a:ext cx="3112230" cy="2178559"/>
          </a:xfrm>
          <a:prstGeom prst="rect">
            <a:avLst/>
          </a:prstGeom>
        </p:spPr>
      </p:pic>
      <p:sp>
        <p:nvSpPr>
          <p:cNvPr id="2" name="Title 1">
            <a:extLst>
              <a:ext uri="{FF2B5EF4-FFF2-40B4-BE49-F238E27FC236}">
                <a16:creationId xmlns:a16="http://schemas.microsoft.com/office/drawing/2014/main" id="{93174749-41E7-0422-51EC-84150213BA29}"/>
              </a:ext>
            </a:extLst>
          </p:cNvPr>
          <p:cNvSpPr>
            <a:spLocks noGrp="1"/>
          </p:cNvSpPr>
          <p:nvPr>
            <p:ph type="title"/>
          </p:nvPr>
        </p:nvSpPr>
        <p:spPr/>
        <p:txBody>
          <a:bodyPr>
            <a:normAutofit/>
          </a:bodyPr>
          <a:lstStyle/>
          <a:p>
            <a:r>
              <a:rPr lang="en-GB"/>
              <a:t>Why We Chose These Platforms?</a:t>
            </a:r>
            <a:br>
              <a:rPr lang="en-GB"/>
            </a:br>
            <a:r>
              <a:rPr lang="en-GB" sz="3600" b="1" u="sng">
                <a:latin typeface="+mn-lt"/>
                <a:ea typeface="+mn-ea"/>
                <a:cs typeface="+mn-cs"/>
              </a:rPr>
              <a:t>In Campus Meetings</a:t>
            </a:r>
          </a:p>
        </p:txBody>
      </p:sp>
      <p:sp>
        <p:nvSpPr>
          <p:cNvPr id="3" name="Content Placeholder 2">
            <a:extLst>
              <a:ext uri="{FF2B5EF4-FFF2-40B4-BE49-F238E27FC236}">
                <a16:creationId xmlns:a16="http://schemas.microsoft.com/office/drawing/2014/main" id="{CDEAC685-A01A-A478-5254-899D7A7FA159}"/>
              </a:ext>
            </a:extLst>
          </p:cNvPr>
          <p:cNvSpPr>
            <a:spLocks noGrp="1"/>
          </p:cNvSpPr>
          <p:nvPr>
            <p:ph idx="1"/>
          </p:nvPr>
        </p:nvSpPr>
        <p:spPr/>
        <p:txBody>
          <a:bodyPr/>
          <a:lstStyle/>
          <a:p>
            <a:r>
              <a:rPr lang="en-GB"/>
              <a:t>Better for group members to help each other</a:t>
            </a:r>
          </a:p>
          <a:p>
            <a:r>
              <a:rPr lang="en-GB"/>
              <a:t>Check any errors in real time without having to worry about waiting for a response</a:t>
            </a:r>
          </a:p>
        </p:txBody>
      </p:sp>
    </p:spTree>
    <p:extLst>
      <p:ext uri="{BB962C8B-B14F-4D97-AF65-F5344CB8AC3E}">
        <p14:creationId xmlns:p14="http://schemas.microsoft.com/office/powerpoint/2010/main" val="633098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F7904-F0C0-09DF-25C5-F5EB98930460}"/>
              </a:ext>
            </a:extLst>
          </p:cNvPr>
          <p:cNvSpPr>
            <a:spLocks noGrp="1"/>
          </p:cNvSpPr>
          <p:nvPr>
            <p:ph type="title"/>
          </p:nvPr>
        </p:nvSpPr>
        <p:spPr>
          <a:xfrm>
            <a:off x="1760706" y="685800"/>
            <a:ext cx="9742318" cy="1752599"/>
          </a:xfrm>
        </p:spPr>
        <p:txBody>
          <a:bodyPr>
            <a:normAutofit/>
          </a:bodyPr>
          <a:lstStyle/>
          <a:p>
            <a:r>
              <a:rPr lang="en-GB"/>
              <a:t>What We Learned</a:t>
            </a:r>
          </a:p>
        </p:txBody>
      </p:sp>
      <p:graphicFrame>
        <p:nvGraphicFramePr>
          <p:cNvPr id="5" name="Content Placeholder 2">
            <a:extLst>
              <a:ext uri="{FF2B5EF4-FFF2-40B4-BE49-F238E27FC236}">
                <a16:creationId xmlns:a16="http://schemas.microsoft.com/office/drawing/2014/main" id="{80C70D16-B669-6DF1-2B08-F71F2ED8FAA4}"/>
              </a:ext>
            </a:extLst>
          </p:cNvPr>
          <p:cNvGraphicFramePr>
            <a:graphicFrameLocks noGrp="1"/>
          </p:cNvGraphicFramePr>
          <p:nvPr>
            <p:ph idx="1"/>
          </p:nvPr>
        </p:nvGraphicFramePr>
        <p:xfrm>
          <a:off x="1760705" y="2694562"/>
          <a:ext cx="9742319" cy="30966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870840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79" name="Rectangle 107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80" name="Rectangle 1079">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81" name="Rectangle 1080">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82" name="Rectangle 1081">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83" name="Freeform: Shape 108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73201765-9C00-AED6-A417-6C15345C5E81}"/>
              </a:ext>
            </a:extLst>
          </p:cNvPr>
          <p:cNvSpPr>
            <a:spLocks noGrp="1"/>
          </p:cNvSpPr>
          <p:nvPr>
            <p:ph type="ctrTitle"/>
          </p:nvPr>
        </p:nvSpPr>
        <p:spPr>
          <a:xfrm>
            <a:off x="660041" y="2767106"/>
            <a:ext cx="2880828" cy="3071906"/>
          </a:xfrm>
        </p:spPr>
        <p:txBody>
          <a:bodyPr anchor="t">
            <a:normAutofit/>
          </a:bodyPr>
          <a:lstStyle/>
          <a:p>
            <a:pPr algn="l"/>
            <a:r>
              <a:rPr lang="en-GB" sz="4000">
                <a:solidFill>
                  <a:srgbClr val="FFFFFF"/>
                </a:solidFill>
              </a:rPr>
              <a:t>Overview of the purpose of the project</a:t>
            </a:r>
          </a:p>
        </p:txBody>
      </p:sp>
      <p:sp>
        <p:nvSpPr>
          <p:cNvPr id="3" name="Subtitle 2">
            <a:extLst>
              <a:ext uri="{FF2B5EF4-FFF2-40B4-BE49-F238E27FC236}">
                <a16:creationId xmlns:a16="http://schemas.microsoft.com/office/drawing/2014/main" id="{6DC9ACFF-29FB-9BBF-4A11-5EAEEE399869}"/>
              </a:ext>
            </a:extLst>
          </p:cNvPr>
          <p:cNvSpPr>
            <a:spLocks noGrp="1"/>
          </p:cNvSpPr>
          <p:nvPr>
            <p:ph type="subTitle" idx="1"/>
          </p:nvPr>
        </p:nvSpPr>
        <p:spPr>
          <a:xfrm>
            <a:off x="660042" y="806824"/>
            <a:ext cx="2919738" cy="1494117"/>
          </a:xfrm>
        </p:spPr>
        <p:txBody>
          <a:bodyPr anchor="b">
            <a:normAutofit/>
          </a:bodyPr>
          <a:lstStyle/>
          <a:p>
            <a:pPr algn="l"/>
            <a:r>
              <a:rPr lang="en-GB" sz="2000">
                <a:solidFill>
                  <a:srgbClr val="FFFFFF"/>
                </a:solidFill>
              </a:rPr>
              <a:t>Miracle Ndu mn303</a:t>
            </a:r>
          </a:p>
        </p:txBody>
      </p:sp>
      <p:pic>
        <p:nvPicPr>
          <p:cNvPr id="1028" name="Picture 4" descr="IBM - Wikipedia">
            <a:extLst>
              <a:ext uri="{FF2B5EF4-FFF2-40B4-BE49-F238E27FC236}">
                <a16:creationId xmlns:a16="http://schemas.microsoft.com/office/drawing/2014/main" id="{5BE9C4FA-E50C-FF4E-85E1-AECECE86585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02428" y="1980840"/>
            <a:ext cx="7225748" cy="2896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08919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17E911-875F-4DE5-8699-99D9F1805A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 name="Rectangle 1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Rectangle 1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Rectangle 1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Freeform: Shape 1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9" name="Rectangle 1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3B0E3ED7-EB7E-8A59-2407-D18DE552AA2F}"/>
              </a:ext>
            </a:extLst>
          </p:cNvPr>
          <p:cNvSpPr>
            <a:spLocks noGrp="1"/>
          </p:cNvSpPr>
          <p:nvPr>
            <p:ph type="title"/>
          </p:nvPr>
        </p:nvSpPr>
        <p:spPr>
          <a:xfrm>
            <a:off x="466722" y="586855"/>
            <a:ext cx="3201366" cy="3387497"/>
          </a:xfrm>
        </p:spPr>
        <p:txBody>
          <a:bodyPr anchor="b">
            <a:normAutofit/>
          </a:bodyPr>
          <a:lstStyle/>
          <a:p>
            <a:pPr algn="r"/>
            <a:r>
              <a:rPr lang="en-GB" sz="4000">
                <a:solidFill>
                  <a:srgbClr val="FFFFFF"/>
                </a:solidFill>
              </a:rPr>
              <a:t>What did we create</a:t>
            </a:r>
          </a:p>
        </p:txBody>
      </p:sp>
      <p:sp>
        <p:nvSpPr>
          <p:cNvPr id="3" name="Content Placeholder 2">
            <a:extLst>
              <a:ext uri="{FF2B5EF4-FFF2-40B4-BE49-F238E27FC236}">
                <a16:creationId xmlns:a16="http://schemas.microsoft.com/office/drawing/2014/main" id="{3F88F812-57C4-3C79-5AEF-4D42E4C9E727}"/>
              </a:ext>
            </a:extLst>
          </p:cNvPr>
          <p:cNvSpPr>
            <a:spLocks noGrp="1"/>
          </p:cNvSpPr>
          <p:nvPr>
            <p:ph idx="1"/>
          </p:nvPr>
        </p:nvSpPr>
        <p:spPr>
          <a:xfrm>
            <a:off x="4581727" y="649480"/>
            <a:ext cx="3025303" cy="5546047"/>
          </a:xfrm>
        </p:spPr>
        <p:txBody>
          <a:bodyPr anchor="ctr">
            <a:normAutofit/>
          </a:bodyPr>
          <a:lstStyle/>
          <a:p>
            <a:r>
              <a:rPr lang="en-GB" sz="2000"/>
              <a:t>Our project introduces a web application designed to make learning on IBM </a:t>
            </a:r>
            <a:r>
              <a:rPr lang="en-GB" sz="2000" err="1"/>
              <a:t>SkillsBuild</a:t>
            </a:r>
            <a:r>
              <a:rPr lang="en-GB" sz="2000"/>
              <a:t> more engaging and interactive.</a:t>
            </a:r>
          </a:p>
          <a:p>
            <a:endParaRPr lang="en-GB" sz="2000"/>
          </a:p>
          <a:p>
            <a:endParaRPr lang="en-GB" sz="2000"/>
          </a:p>
          <a:p>
            <a:endParaRPr lang="en-GB" sz="2000"/>
          </a:p>
        </p:txBody>
      </p:sp>
      <p:pic>
        <p:nvPicPr>
          <p:cNvPr id="5" name="Picture 4" descr="Light bulb on yellow background with sketched light beams and cord">
            <a:extLst>
              <a:ext uri="{FF2B5EF4-FFF2-40B4-BE49-F238E27FC236}">
                <a16:creationId xmlns:a16="http://schemas.microsoft.com/office/drawing/2014/main" id="{7F24BA2A-8B79-1B29-BC9D-EE5BD9DCBD1E}"/>
              </a:ext>
            </a:extLst>
          </p:cNvPr>
          <p:cNvPicPr>
            <a:picLocks noChangeAspect="1"/>
          </p:cNvPicPr>
          <p:nvPr/>
        </p:nvPicPr>
        <p:blipFill rotWithShape="1">
          <a:blip r:embed="rId3"/>
          <a:srcRect l="53824" r="9566"/>
          <a:stretch/>
        </p:blipFill>
        <p:spPr>
          <a:xfrm>
            <a:off x="8109502" y="10"/>
            <a:ext cx="4082498" cy="6857990"/>
          </a:xfrm>
          <a:prstGeom prst="rect">
            <a:avLst/>
          </a:prstGeom>
        </p:spPr>
      </p:pic>
    </p:spTree>
    <p:extLst>
      <p:ext uri="{BB962C8B-B14F-4D97-AF65-F5344CB8AC3E}">
        <p14:creationId xmlns:p14="http://schemas.microsoft.com/office/powerpoint/2010/main" val="3934626210"/>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PrismaticVTI">
  <a:themeElements>
    <a:clrScheme name="AnalogousFromRegularSeedLeftStep">
      <a:dk1>
        <a:srgbClr val="000000"/>
      </a:dk1>
      <a:lt1>
        <a:srgbClr val="FFFFFF"/>
      </a:lt1>
      <a:dk2>
        <a:srgbClr val="20392C"/>
      </a:dk2>
      <a:lt2>
        <a:srgbClr val="E8E4E2"/>
      </a:lt2>
      <a:accent1>
        <a:srgbClr val="29ACE7"/>
      </a:accent1>
      <a:accent2>
        <a:srgbClr val="14B4A3"/>
      </a:accent2>
      <a:accent3>
        <a:srgbClr val="21BA6A"/>
      </a:accent3>
      <a:accent4>
        <a:srgbClr val="14BA1E"/>
      </a:accent4>
      <a:accent5>
        <a:srgbClr val="57B821"/>
      </a:accent5>
      <a:accent6>
        <a:srgbClr val="8BAE13"/>
      </a:accent6>
      <a:hlink>
        <a:srgbClr val="BF673F"/>
      </a:hlink>
      <a:folHlink>
        <a:srgbClr val="7F7F7F"/>
      </a:folHlink>
    </a:clrScheme>
    <a:fontScheme name="Custom 166">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ismaticVTI" id="{DA44D624-A564-4DE8-8446-0CD5C485C979}" vid="{8B2B1550-B69C-4156-BAEC-B2E559F94BDB}"/>
    </a:ext>
  </a:extLst>
</a:theme>
</file>

<file path=ppt/theme/theme3.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4.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61209668_TF56390039_Win32" id="{9B435FBB-37EF-4CC2-A2AA-2D5176A76904}" vid="{B037E65D-0BE2-4226-856A-90D3BD06C538}"/>
    </a:ext>
  </a:extLst>
</a:theme>
</file>

<file path=ppt/theme/theme5.xml><?xml version="1.0" encoding="utf-8"?>
<a:theme xmlns:a="http://schemas.openxmlformats.org/drawingml/2006/main" name="JuxtaposeVTI">
  <a:themeElements>
    <a:clrScheme name="AnalogousFromLightSeedLeftStep">
      <a:dk1>
        <a:srgbClr val="000000"/>
      </a:dk1>
      <a:lt1>
        <a:srgbClr val="FFFFFF"/>
      </a:lt1>
      <a:dk2>
        <a:srgbClr val="24393F"/>
      </a:dk2>
      <a:lt2>
        <a:srgbClr val="E8E8E2"/>
      </a:lt2>
      <a:accent1>
        <a:srgbClr val="8885D7"/>
      </a:accent1>
      <a:accent2>
        <a:srgbClr val="6A90CE"/>
      </a:accent2>
      <a:accent3>
        <a:srgbClr val="5AAEC3"/>
      </a:accent3>
      <a:accent4>
        <a:srgbClr val="5DB4A2"/>
      </a:accent4>
      <a:accent5>
        <a:srgbClr val="68B484"/>
      </a:accent5>
      <a:accent6>
        <a:srgbClr val="62B65E"/>
      </a:accent6>
      <a:hlink>
        <a:srgbClr val="848651"/>
      </a:hlink>
      <a:folHlink>
        <a:srgbClr val="7F7F7F"/>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42</Slides>
  <Notes>14</Notes>
  <HiddenSlides>0</HiddenSlides>
  <ScaleCrop>false</ScaleCrop>
  <HeadingPairs>
    <vt:vector size="4" baseType="variant">
      <vt:variant>
        <vt:lpstr>Theme</vt:lpstr>
      </vt:variant>
      <vt:variant>
        <vt:i4>5</vt:i4>
      </vt:variant>
      <vt:variant>
        <vt:lpstr>Slide Titles</vt:lpstr>
      </vt:variant>
      <vt:variant>
        <vt:i4>42</vt:i4>
      </vt:variant>
    </vt:vector>
  </HeadingPairs>
  <TitlesOfParts>
    <vt:vector size="47" baseType="lpstr">
      <vt:lpstr>Office Theme</vt:lpstr>
      <vt:lpstr>PrismaticVTI</vt:lpstr>
      <vt:lpstr>Parallax</vt:lpstr>
      <vt:lpstr>Dividend</vt:lpstr>
      <vt:lpstr>JuxtaposeVTI</vt:lpstr>
      <vt:lpstr>PowerPoint Presentation</vt:lpstr>
      <vt:lpstr>Communication in Our Group</vt:lpstr>
      <vt:lpstr>How We Communicated</vt:lpstr>
      <vt:lpstr>Why We Chose These Platforms? Whatsapp</vt:lpstr>
      <vt:lpstr>Why We Chose These Platforms? Outlook</vt:lpstr>
      <vt:lpstr>Why We Chose These Platforms? In Campus Meetings</vt:lpstr>
      <vt:lpstr>What We Learned</vt:lpstr>
      <vt:lpstr>Overview of the purpose of the project</vt:lpstr>
      <vt:lpstr>What did we create</vt:lpstr>
      <vt:lpstr>Main objectives</vt:lpstr>
      <vt:lpstr>Key gamification features</vt:lpstr>
      <vt:lpstr>Key gamification features</vt:lpstr>
      <vt:lpstr>Key gamification features</vt:lpstr>
      <vt:lpstr>Benefits</vt:lpstr>
      <vt:lpstr>Benefits</vt:lpstr>
      <vt:lpstr>Conclusion</vt:lpstr>
      <vt:lpstr>Ethical Issues</vt:lpstr>
      <vt:lpstr>Why Data Collection is an Ethical Concern</vt:lpstr>
      <vt:lpstr>How we confronted it?</vt:lpstr>
      <vt:lpstr>Allocation of work</vt:lpstr>
      <vt:lpstr>How we allocated the work?1-1</vt:lpstr>
      <vt:lpstr>How we allocated the work?1-2</vt:lpstr>
      <vt:lpstr>Was it successful?</vt:lpstr>
      <vt:lpstr>EXPLANATION OF A TECHNICALLY CHALLENGING FEATURE </vt:lpstr>
      <vt:lpstr>SOME FEATURES WE IMPLEMENTED  </vt:lpstr>
      <vt:lpstr>REASONS FOR THIS:</vt:lpstr>
      <vt:lpstr>REASONS FOR THIS: </vt:lpstr>
      <vt:lpstr>PowerPoint Presentation</vt:lpstr>
      <vt:lpstr>PowerPoint Presentation</vt:lpstr>
      <vt:lpstr>PowerPoint Presentation</vt:lpstr>
      <vt:lpstr>PowerPoint Presentation</vt:lpstr>
      <vt:lpstr>PowerPoint Presentation</vt:lpstr>
      <vt:lpstr>PowerPoint Presentation</vt:lpstr>
      <vt:lpstr>taking this project onwards</vt:lpstr>
      <vt:lpstr>Integration with ibm skillsbuild</vt:lpstr>
      <vt:lpstr>features</vt:lpstr>
      <vt:lpstr>Implementation strategy</vt:lpstr>
      <vt:lpstr>Thank You</vt:lpstr>
      <vt:lpstr>Collaboration and Adaptability in Software Development</vt:lpstr>
      <vt:lpstr>Effective collaboration</vt:lpstr>
      <vt:lpstr>Challenges &amp; adaption</vt:lpstr>
      <vt:lpstr>Key TAKEAWAYS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Ethical Issues </dc:title>
  <dc:creator>Enzo Brown</dc:creator>
  <cp:revision>2</cp:revision>
  <dcterms:created xsi:type="dcterms:W3CDTF">2024-04-26T13:46:21Z</dcterms:created>
  <dcterms:modified xsi:type="dcterms:W3CDTF">2024-05-03T09:33:11Z</dcterms:modified>
</cp:coreProperties>
</file>